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6" r:id="rId20"/>
    <p:sldId id="274" r:id="rId21"/>
    <p:sldId id="275" r:id="rId22"/>
    <p:sldId id="278" r:id="rId23"/>
    <p:sldId id="279" r:id="rId24"/>
    <p:sldId id="280" r:id="rId25"/>
    <p:sldId id="281" r:id="rId26"/>
    <p:sldId id="277" r:id="rId27"/>
    <p:sldId id="283" r:id="rId28"/>
    <p:sldId id="282" r:id="rId29"/>
    <p:sldId id="285" r:id="rId30"/>
    <p:sldId id="288" r:id="rId31"/>
    <p:sldId id="287" r:id="rId32"/>
    <p:sldId id="286" r:id="rId33"/>
    <p:sldId id="289" r:id="rId34"/>
    <p:sldId id="290" r:id="rId35"/>
    <p:sldId id="292" r:id="rId36"/>
    <p:sldId id="293" r:id="rId37"/>
    <p:sldId id="294" r:id="rId38"/>
    <p:sldId id="295" r:id="rId39"/>
    <p:sldId id="296" r:id="rId40"/>
    <p:sldId id="297" r:id="rId41"/>
    <p:sldId id="299" r:id="rId42"/>
    <p:sldId id="298" r:id="rId43"/>
    <p:sldId id="300"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0" d="100"/>
          <a:sy n="90" d="100"/>
        </p:scale>
        <p:origin x="576" y="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43FF17EB-9D2C-4E8C-9EFE-33CF1F44D999}" type="datetimeFigureOut">
              <a:rPr lang="en-US" smtClean="0"/>
              <a:t>12/23/2023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0E84091E-3C39-4B99-B453-67A1D01CF5A4}" type="slidenum">
              <a:rPr lang="en-US" smtClean="0"/>
              <a:t>‹#›</a:t>
            </a:fld>
            <a:endParaRPr lang="en-US"/>
          </a:p>
        </p:txBody>
      </p:sp>
    </p:spTree>
    <p:extLst>
      <p:ext uri="{BB962C8B-B14F-4D97-AF65-F5344CB8AC3E}">
        <p14:creationId xmlns:p14="http://schemas.microsoft.com/office/powerpoint/2010/main" val="1559756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FF17EB-9D2C-4E8C-9EFE-33CF1F44D999}" type="datetimeFigureOut">
              <a:rPr lang="en-US" smtClean="0"/>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4091E-3C39-4B99-B453-67A1D01CF5A4}" type="slidenum">
              <a:rPr lang="en-US" smtClean="0"/>
              <a:t>‹#›</a:t>
            </a:fld>
            <a:endParaRPr lang="en-US"/>
          </a:p>
        </p:txBody>
      </p:sp>
    </p:spTree>
    <p:extLst>
      <p:ext uri="{BB962C8B-B14F-4D97-AF65-F5344CB8AC3E}">
        <p14:creationId xmlns:p14="http://schemas.microsoft.com/office/powerpoint/2010/main" val="3921066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43FF17EB-9D2C-4E8C-9EFE-33CF1F44D999}" type="datetimeFigureOut">
              <a:rPr lang="en-US" smtClean="0"/>
              <a:t>12/23/2023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0E84091E-3C39-4B99-B453-67A1D01CF5A4}" type="slidenum">
              <a:rPr lang="en-US" smtClean="0"/>
              <a:t>‹#›</a:t>
            </a:fld>
            <a:endParaRPr lang="en-US"/>
          </a:p>
        </p:txBody>
      </p:sp>
    </p:spTree>
    <p:extLst>
      <p:ext uri="{BB962C8B-B14F-4D97-AF65-F5344CB8AC3E}">
        <p14:creationId xmlns:p14="http://schemas.microsoft.com/office/powerpoint/2010/main" val="3625103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FF17EB-9D2C-4E8C-9EFE-33CF1F44D999}" type="datetimeFigureOut">
              <a:rPr lang="en-US" smtClean="0"/>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0E84091E-3C39-4B99-B453-67A1D01CF5A4}" type="slidenum">
              <a:rPr lang="en-US" smtClean="0"/>
              <a:t>‹#›</a:t>
            </a:fld>
            <a:endParaRPr lang="en-US"/>
          </a:p>
        </p:txBody>
      </p:sp>
    </p:spTree>
    <p:extLst>
      <p:ext uri="{BB962C8B-B14F-4D97-AF65-F5344CB8AC3E}">
        <p14:creationId xmlns:p14="http://schemas.microsoft.com/office/powerpoint/2010/main" val="4039366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43FF17EB-9D2C-4E8C-9EFE-33CF1F44D999}" type="datetimeFigureOut">
              <a:rPr lang="en-US" smtClean="0"/>
              <a:t>12/23/2023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0E84091E-3C39-4B99-B453-67A1D01CF5A4}" type="slidenum">
              <a:rPr lang="en-US" smtClean="0"/>
              <a:t>‹#›</a:t>
            </a:fld>
            <a:endParaRPr lang="en-US"/>
          </a:p>
        </p:txBody>
      </p:sp>
    </p:spTree>
    <p:extLst>
      <p:ext uri="{BB962C8B-B14F-4D97-AF65-F5344CB8AC3E}">
        <p14:creationId xmlns:p14="http://schemas.microsoft.com/office/powerpoint/2010/main" val="1238509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FF17EB-9D2C-4E8C-9EFE-33CF1F44D999}" type="datetimeFigureOut">
              <a:rPr lang="en-US" smtClean="0"/>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4091E-3C39-4B99-B453-67A1D01CF5A4}" type="slidenum">
              <a:rPr lang="en-US" smtClean="0"/>
              <a:t>‹#›</a:t>
            </a:fld>
            <a:endParaRPr lang="en-US"/>
          </a:p>
        </p:txBody>
      </p:sp>
    </p:spTree>
    <p:extLst>
      <p:ext uri="{BB962C8B-B14F-4D97-AF65-F5344CB8AC3E}">
        <p14:creationId xmlns:p14="http://schemas.microsoft.com/office/powerpoint/2010/main" val="3970549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FF17EB-9D2C-4E8C-9EFE-33CF1F44D999}" type="datetimeFigureOut">
              <a:rPr lang="en-US" smtClean="0"/>
              <a:t>12/23/2023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84091E-3C39-4B99-B453-67A1D01CF5A4}" type="slidenum">
              <a:rPr lang="en-US" smtClean="0"/>
              <a:t>‹#›</a:t>
            </a:fld>
            <a:endParaRPr lang="en-US"/>
          </a:p>
        </p:txBody>
      </p:sp>
    </p:spTree>
    <p:extLst>
      <p:ext uri="{BB962C8B-B14F-4D97-AF65-F5344CB8AC3E}">
        <p14:creationId xmlns:p14="http://schemas.microsoft.com/office/powerpoint/2010/main" val="212934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FF17EB-9D2C-4E8C-9EFE-33CF1F44D999}" type="datetimeFigureOut">
              <a:rPr lang="en-US" smtClean="0"/>
              <a:t>12/23/2023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84091E-3C39-4B99-B453-67A1D01CF5A4}" type="slidenum">
              <a:rPr lang="en-US" smtClean="0"/>
              <a:t>‹#›</a:t>
            </a:fld>
            <a:endParaRPr lang="en-US"/>
          </a:p>
        </p:txBody>
      </p:sp>
    </p:spTree>
    <p:extLst>
      <p:ext uri="{BB962C8B-B14F-4D97-AF65-F5344CB8AC3E}">
        <p14:creationId xmlns:p14="http://schemas.microsoft.com/office/powerpoint/2010/main" val="3920504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FF17EB-9D2C-4E8C-9EFE-33CF1F44D999}" type="datetimeFigureOut">
              <a:rPr lang="en-US" smtClean="0"/>
              <a:t>12/23/2023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84091E-3C39-4B99-B453-67A1D01CF5A4}" type="slidenum">
              <a:rPr lang="en-US" smtClean="0"/>
              <a:t>‹#›</a:t>
            </a:fld>
            <a:endParaRPr lang="en-US"/>
          </a:p>
        </p:txBody>
      </p:sp>
    </p:spTree>
    <p:extLst>
      <p:ext uri="{BB962C8B-B14F-4D97-AF65-F5344CB8AC3E}">
        <p14:creationId xmlns:p14="http://schemas.microsoft.com/office/powerpoint/2010/main" val="116941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3FF17EB-9D2C-4E8C-9EFE-33CF1F44D999}" type="datetimeFigureOut">
              <a:rPr lang="en-US" smtClean="0"/>
              <a:t>12/23/2023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0E84091E-3C39-4B99-B453-67A1D01CF5A4}" type="slidenum">
              <a:rPr lang="en-US" smtClean="0"/>
              <a:t>‹#›</a:t>
            </a:fld>
            <a:endParaRPr lang="en-US"/>
          </a:p>
        </p:txBody>
      </p:sp>
    </p:spTree>
    <p:extLst>
      <p:ext uri="{BB962C8B-B14F-4D97-AF65-F5344CB8AC3E}">
        <p14:creationId xmlns:p14="http://schemas.microsoft.com/office/powerpoint/2010/main" val="3871963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FF17EB-9D2C-4E8C-9EFE-33CF1F44D999}" type="datetimeFigureOut">
              <a:rPr lang="en-US" smtClean="0"/>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4091E-3C39-4B99-B453-67A1D01CF5A4}" type="slidenum">
              <a:rPr lang="en-US" smtClean="0"/>
              <a:t>‹#›</a:t>
            </a:fld>
            <a:endParaRPr lang="en-US"/>
          </a:p>
        </p:txBody>
      </p:sp>
    </p:spTree>
    <p:extLst>
      <p:ext uri="{BB962C8B-B14F-4D97-AF65-F5344CB8AC3E}">
        <p14:creationId xmlns:p14="http://schemas.microsoft.com/office/powerpoint/2010/main" val="532878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43FF17EB-9D2C-4E8C-9EFE-33CF1F44D999}" type="datetimeFigureOut">
              <a:rPr lang="en-US" smtClean="0"/>
              <a:t>12/23/2023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0E84091E-3C39-4B99-B453-67A1D01CF5A4}"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40507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2.xml"/><Relationship Id="rId4" Type="http://schemas.openxmlformats.org/officeDocument/2006/relationships/image" Target="../media/image21.tmp"/></Relationships>
</file>

<file path=ppt/slides/_rels/slide11.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2.xml"/><Relationship Id="rId4" Type="http://schemas.openxmlformats.org/officeDocument/2006/relationships/image" Target="../media/image24.tmp"/></Relationships>
</file>

<file path=ppt/slides/_rels/slide12.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2.xml"/><Relationship Id="rId4" Type="http://schemas.openxmlformats.org/officeDocument/2006/relationships/image" Target="../media/image27.tmp"/></Relationships>
</file>

<file path=ppt/slides/_rels/slide13.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7.tmp"/><Relationship Id="rId1" Type="http://schemas.openxmlformats.org/officeDocument/2006/relationships/slideLayout" Target="../slideLayouts/slideLayout2.xml"/><Relationship Id="rId4" Type="http://schemas.openxmlformats.org/officeDocument/2006/relationships/image" Target="../media/image28.tmp"/></Relationships>
</file>

<file path=ppt/slides/_rels/slide14.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9.tmp"/><Relationship Id="rId1" Type="http://schemas.openxmlformats.org/officeDocument/2006/relationships/slideLayout" Target="../slideLayouts/slideLayout2.xml"/><Relationship Id="rId4" Type="http://schemas.openxmlformats.org/officeDocument/2006/relationships/image" Target="../media/image31.tmp"/></Relationships>
</file>

<file path=ppt/slides/_rels/slide15.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2.xml"/><Relationship Id="rId4" Type="http://schemas.openxmlformats.org/officeDocument/2006/relationships/image" Target="../media/image34.tmp"/></Relationships>
</file>

<file path=ppt/slides/_rels/slide16.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2.xml"/><Relationship Id="rId4" Type="http://schemas.openxmlformats.org/officeDocument/2006/relationships/image" Target="../media/image37.tmp"/></Relationships>
</file>

<file path=ppt/slides/_rels/slide17.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2.xml"/><Relationship Id="rId5" Type="http://schemas.openxmlformats.org/officeDocument/2006/relationships/image" Target="../media/image41.tmp"/><Relationship Id="rId4" Type="http://schemas.openxmlformats.org/officeDocument/2006/relationships/image" Target="../media/image40.tmp"/></Relationships>
</file>

<file path=ppt/slides/_rels/slide18.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tmp"/><Relationship Id="rId1" Type="http://schemas.openxmlformats.org/officeDocument/2006/relationships/slideLayout" Target="../slideLayouts/slideLayout2.xml"/><Relationship Id="rId4" Type="http://schemas.openxmlformats.org/officeDocument/2006/relationships/image" Target="../media/image44.tmp"/></Relationships>
</file>

<file path=ppt/slides/_rels/slide19.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hyperlink" Target="https://ng-bootstrap.github.io/#/home" TargetMode="External"/><Relationship Id="rId1" Type="http://schemas.openxmlformats.org/officeDocument/2006/relationships/slideLayout" Target="../slideLayouts/slideLayout2.xml"/><Relationship Id="rId5" Type="http://schemas.openxmlformats.org/officeDocument/2006/relationships/image" Target="../media/image47.tmp"/><Relationship Id="rId4" Type="http://schemas.openxmlformats.org/officeDocument/2006/relationships/image" Target="../media/image46.tm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image" Target="../media/image50.tmp"/><Relationship Id="rId1" Type="http://schemas.openxmlformats.org/officeDocument/2006/relationships/slideLayout" Target="../slideLayouts/slideLayout2.xml"/><Relationship Id="rId4" Type="http://schemas.openxmlformats.org/officeDocument/2006/relationships/image" Target="../media/image52.tmp"/></Relationships>
</file>

<file path=ppt/slides/_rels/slide22.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image" Target="../media/image53.tmp"/><Relationship Id="rId1" Type="http://schemas.openxmlformats.org/officeDocument/2006/relationships/slideLayout" Target="../slideLayouts/slideLayout2.xml"/><Relationship Id="rId4" Type="http://schemas.openxmlformats.org/officeDocument/2006/relationships/image" Target="../media/image55.tmp"/></Relationships>
</file>

<file path=ppt/slides/_rels/slide23.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image" Target="../media/image56.tmp"/><Relationship Id="rId1" Type="http://schemas.openxmlformats.org/officeDocument/2006/relationships/slideLayout" Target="../slideLayouts/slideLayout2.xml"/><Relationship Id="rId4" Type="http://schemas.openxmlformats.org/officeDocument/2006/relationships/image" Target="../media/image58.tmp"/></Relationships>
</file>

<file path=ppt/slides/_rels/slide24.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image" Target="../media/image59.tmp"/><Relationship Id="rId1" Type="http://schemas.openxmlformats.org/officeDocument/2006/relationships/slideLayout" Target="../slideLayouts/slideLayout2.xml"/><Relationship Id="rId5" Type="http://schemas.openxmlformats.org/officeDocument/2006/relationships/image" Target="../media/image62.tmp"/><Relationship Id="rId4" Type="http://schemas.openxmlformats.org/officeDocument/2006/relationships/image" Target="../media/image61.tmp"/></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4.png"/><Relationship Id="rId4" Type="http://schemas.openxmlformats.org/officeDocument/2006/relationships/image" Target="../media/image63.tmp"/></Relationships>
</file>

<file path=ppt/slides/_rels/slide26.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image" Target="../media/image65.tmp"/><Relationship Id="rId1" Type="http://schemas.openxmlformats.org/officeDocument/2006/relationships/slideLayout" Target="../slideLayouts/slideLayout2.xml"/><Relationship Id="rId5" Type="http://schemas.openxmlformats.org/officeDocument/2006/relationships/image" Target="../media/image68.tmp"/><Relationship Id="rId4" Type="http://schemas.openxmlformats.org/officeDocument/2006/relationships/image" Target="../media/image67.tmp"/></Relationships>
</file>

<file path=ppt/slides/_rels/slide27.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image" Target="../media/image69.tmp"/><Relationship Id="rId1" Type="http://schemas.openxmlformats.org/officeDocument/2006/relationships/slideLayout" Target="../slideLayouts/slideLayout2.xml"/><Relationship Id="rId4" Type="http://schemas.openxmlformats.org/officeDocument/2006/relationships/image" Target="../media/image71.tm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74.tmp"/><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image" Target="../media/image75.tmp"/><Relationship Id="rId1" Type="http://schemas.openxmlformats.org/officeDocument/2006/relationships/slideLayout" Target="../slideLayouts/slideLayout7.xml"/><Relationship Id="rId4" Type="http://schemas.openxmlformats.org/officeDocument/2006/relationships/image" Target="../media/image77.tmp"/></Relationships>
</file>

<file path=ppt/slides/_rels/slide32.xml.rels><?xml version="1.0" encoding="UTF-8" standalone="yes"?>
<Relationships xmlns="http://schemas.openxmlformats.org/package/2006/relationships"><Relationship Id="rId3" Type="http://schemas.openxmlformats.org/officeDocument/2006/relationships/image" Target="../media/image78.tmp"/><Relationship Id="rId2" Type="http://schemas.openxmlformats.org/officeDocument/2006/relationships/hyperlink" Target="http://localhost:3000/posts/1" TargetMode="External"/><Relationship Id="rId1" Type="http://schemas.openxmlformats.org/officeDocument/2006/relationships/slideLayout" Target="../slideLayouts/slideLayout2.xml"/><Relationship Id="rId4" Type="http://schemas.openxmlformats.org/officeDocument/2006/relationships/image" Target="../media/image79.tmp"/></Relationships>
</file>

<file path=ppt/slides/_rels/slide33.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image" Target="../media/image80.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image" Target="../media/image82.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image" Target="../media/image84.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8.tmp"/><Relationship Id="rId2" Type="http://schemas.openxmlformats.org/officeDocument/2006/relationships/image" Target="../media/image87.tmp"/><Relationship Id="rId1" Type="http://schemas.openxmlformats.org/officeDocument/2006/relationships/slideLayout" Target="../slideLayouts/slideLayout2.xml"/><Relationship Id="rId4" Type="http://schemas.openxmlformats.org/officeDocument/2006/relationships/image" Target="../media/image89.tmp"/></Relationships>
</file>

<file path=ppt/slides/_rels/slide38.xml.rels><?xml version="1.0" encoding="UTF-8" standalone="yes"?>
<Relationships xmlns="http://schemas.openxmlformats.org/package/2006/relationships"><Relationship Id="rId3" Type="http://schemas.openxmlformats.org/officeDocument/2006/relationships/image" Target="../media/image91.tmp"/><Relationship Id="rId2" Type="http://schemas.openxmlformats.org/officeDocument/2006/relationships/image" Target="../media/image90.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3.tmp"/><Relationship Id="rId2" Type="http://schemas.openxmlformats.org/officeDocument/2006/relationships/image" Target="../media/image92.tmp"/><Relationship Id="rId1" Type="http://schemas.openxmlformats.org/officeDocument/2006/relationships/slideLayout" Target="../slideLayouts/slideLayout2.xml"/><Relationship Id="rId6" Type="http://schemas.openxmlformats.org/officeDocument/2006/relationships/image" Target="../media/image95.tmp"/><Relationship Id="rId5" Type="http://schemas.openxmlformats.org/officeDocument/2006/relationships/image" Target="../media/image94.tmp"/><Relationship Id="rId4" Type="http://schemas.openxmlformats.org/officeDocument/2006/relationships/image" Target="../media/image89.tmp"/></Relationships>
</file>

<file path=ppt/slides/_rels/slide4.xml.rels><?xml version="1.0" encoding="UTF-8" standalone="yes"?>
<Relationships xmlns="http://schemas.openxmlformats.org/package/2006/relationships"><Relationship Id="rId3" Type="http://schemas.openxmlformats.org/officeDocument/2006/relationships/hyperlink" Target="https://angular.io/cli" TargetMode="External"/><Relationship Id="rId7" Type="http://schemas.openxmlformats.org/officeDocument/2006/relationships/image" Target="../media/image3.tmp"/><Relationship Id="rId2" Type="http://schemas.openxmlformats.org/officeDocument/2006/relationships/hyperlink" Target="https://nodejs.org/en" TargetMode="External"/><Relationship Id="rId1" Type="http://schemas.openxmlformats.org/officeDocument/2006/relationships/slideLayout" Target="../slideLayouts/slideLayout2.xml"/><Relationship Id="rId6" Type="http://schemas.openxmlformats.org/officeDocument/2006/relationships/image" Target="../media/image2.tmp"/><Relationship Id="rId5" Type="http://schemas.openxmlformats.org/officeDocument/2006/relationships/image" Target="../media/image1.tmp"/><Relationship Id="rId4" Type="http://schemas.openxmlformats.org/officeDocument/2006/relationships/hyperlink" Target="http://localhost:4200/"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image" Target="../media/image96.tmp"/><Relationship Id="rId1" Type="http://schemas.openxmlformats.org/officeDocument/2006/relationships/slideLayout" Target="../slideLayouts/slideLayout2.xml"/><Relationship Id="rId4" Type="http://schemas.openxmlformats.org/officeDocument/2006/relationships/image" Target="../media/image98.tmp"/></Relationships>
</file>

<file path=ppt/slides/_rels/slide41.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image" Target="../media/image99.tmp"/><Relationship Id="rId1" Type="http://schemas.openxmlformats.org/officeDocument/2006/relationships/slideLayout" Target="../slideLayouts/slideLayout7.xml"/><Relationship Id="rId4" Type="http://schemas.openxmlformats.org/officeDocument/2006/relationships/image" Target="../media/image101.tmp"/></Relationships>
</file>

<file path=ppt/slides/_rels/slide42.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image" Target="../media/image99.tmp"/><Relationship Id="rId1" Type="http://schemas.openxmlformats.org/officeDocument/2006/relationships/slideLayout" Target="../slideLayouts/slideLayout7.xml"/><Relationship Id="rId4" Type="http://schemas.openxmlformats.org/officeDocument/2006/relationships/image" Target="../media/image102.tmp"/></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2.xml"/><Relationship Id="rId4" Type="http://schemas.openxmlformats.org/officeDocument/2006/relationships/image" Target="../media/image8.tmp"/></Relationships>
</file>

<file path=ppt/slides/_rels/slide7.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2.xml"/><Relationship Id="rId5" Type="http://schemas.openxmlformats.org/officeDocument/2006/relationships/image" Target="../media/image12.tmp"/><Relationship Id="rId4" Type="http://schemas.openxmlformats.org/officeDocument/2006/relationships/image" Target="../media/image11.tmp"/></Relationships>
</file>

<file path=ppt/slides/_rels/slide8.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2.xml"/><Relationship Id="rId6" Type="http://schemas.openxmlformats.org/officeDocument/2006/relationships/image" Target="../media/image18.tmp"/><Relationship Id="rId5" Type="http://schemas.openxmlformats.org/officeDocument/2006/relationships/image" Target="../media/image17.tmp"/><Relationship Id="rId4" Type="http://schemas.openxmlformats.org/officeDocument/2006/relationships/image" Target="../media/image16.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4B5A6-7747-4416-B80F-F6F868C261F4}"/>
              </a:ext>
            </a:extLst>
          </p:cNvPr>
          <p:cNvSpPr>
            <a:spLocks noGrp="1"/>
          </p:cNvSpPr>
          <p:nvPr>
            <p:ph type="ctrTitle"/>
          </p:nvPr>
        </p:nvSpPr>
        <p:spPr/>
        <p:txBody>
          <a:bodyPr/>
          <a:lstStyle/>
          <a:p>
            <a:r>
              <a:rPr lang="en-US" dirty="0"/>
              <a:t>Angular </a:t>
            </a:r>
          </a:p>
        </p:txBody>
      </p:sp>
      <p:sp>
        <p:nvSpPr>
          <p:cNvPr id="3" name="Subtitle 2">
            <a:extLst>
              <a:ext uri="{FF2B5EF4-FFF2-40B4-BE49-F238E27FC236}">
                <a16:creationId xmlns:a16="http://schemas.microsoft.com/office/drawing/2014/main" id="{B9388B89-4522-4418-A8C7-C3D43F4E9ED1}"/>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88283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68FF-53FE-4FE5-B14E-A173306555BC}"/>
              </a:ext>
            </a:extLst>
          </p:cNvPr>
          <p:cNvSpPr>
            <a:spLocks noGrp="1"/>
          </p:cNvSpPr>
          <p:nvPr>
            <p:ph type="title"/>
          </p:nvPr>
        </p:nvSpPr>
        <p:spPr/>
        <p:txBody>
          <a:bodyPr/>
          <a:lstStyle/>
          <a:p>
            <a:r>
              <a:rPr lang="en-US" b="1" dirty="0"/>
              <a:t>Events in angular</a:t>
            </a:r>
            <a:endParaRPr lang="en-US" dirty="0"/>
          </a:p>
        </p:txBody>
      </p:sp>
      <p:pic>
        <p:nvPicPr>
          <p:cNvPr id="9" name="Content Placeholder 8">
            <a:extLst>
              <a:ext uri="{FF2B5EF4-FFF2-40B4-BE49-F238E27FC236}">
                <a16:creationId xmlns:a16="http://schemas.microsoft.com/office/drawing/2014/main" id="{917D23DE-B854-4808-8809-47933E31BB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149" y="1968573"/>
            <a:ext cx="2257701" cy="4750735"/>
          </a:xfrm>
        </p:spPr>
      </p:pic>
      <p:pic>
        <p:nvPicPr>
          <p:cNvPr id="11" name="Picture 10">
            <a:extLst>
              <a:ext uri="{FF2B5EF4-FFF2-40B4-BE49-F238E27FC236}">
                <a16:creationId xmlns:a16="http://schemas.microsoft.com/office/drawing/2014/main" id="{31545EB6-21DE-4576-B1AB-19820D447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9264" y="1852819"/>
            <a:ext cx="3104707" cy="4750735"/>
          </a:xfrm>
          <a:prstGeom prst="rect">
            <a:avLst/>
          </a:prstGeom>
        </p:spPr>
      </p:pic>
      <p:pic>
        <p:nvPicPr>
          <p:cNvPr id="15" name="Picture 14">
            <a:extLst>
              <a:ext uri="{FF2B5EF4-FFF2-40B4-BE49-F238E27FC236}">
                <a16:creationId xmlns:a16="http://schemas.microsoft.com/office/drawing/2014/main" id="{79DB0E35-B6EB-456D-8744-69612C0DB2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386" y="1835667"/>
            <a:ext cx="5627464" cy="4750734"/>
          </a:xfrm>
          <a:prstGeom prst="rect">
            <a:avLst/>
          </a:prstGeom>
        </p:spPr>
      </p:pic>
    </p:spTree>
    <p:extLst>
      <p:ext uri="{BB962C8B-B14F-4D97-AF65-F5344CB8AC3E}">
        <p14:creationId xmlns:p14="http://schemas.microsoft.com/office/powerpoint/2010/main" val="2435728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F796D1EA-5F2D-42B2-AD62-4DD2980D7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6441" y="2071653"/>
            <a:ext cx="6535062" cy="1171739"/>
          </a:xfrm>
          <a:prstGeom prst="rect">
            <a:avLst/>
          </a:prstGeom>
        </p:spPr>
      </p:pic>
      <p:sp>
        <p:nvSpPr>
          <p:cNvPr id="2" name="Title 1">
            <a:extLst>
              <a:ext uri="{FF2B5EF4-FFF2-40B4-BE49-F238E27FC236}">
                <a16:creationId xmlns:a16="http://schemas.microsoft.com/office/drawing/2014/main" id="{9FEE4166-E27E-44E2-9C3B-E7E9D8186EB0}"/>
              </a:ext>
            </a:extLst>
          </p:cNvPr>
          <p:cNvSpPr>
            <a:spLocks noGrp="1"/>
          </p:cNvSpPr>
          <p:nvPr>
            <p:ph type="title"/>
          </p:nvPr>
        </p:nvSpPr>
        <p:spPr/>
        <p:txBody>
          <a:bodyPr/>
          <a:lstStyle/>
          <a:p>
            <a:r>
              <a:rPr lang="en-US" dirty="0"/>
              <a:t>Property Binding</a:t>
            </a:r>
          </a:p>
        </p:txBody>
      </p:sp>
      <p:pic>
        <p:nvPicPr>
          <p:cNvPr id="9" name="Picture 8">
            <a:extLst>
              <a:ext uri="{FF2B5EF4-FFF2-40B4-BE49-F238E27FC236}">
                <a16:creationId xmlns:a16="http://schemas.microsoft.com/office/drawing/2014/main" id="{913DCCD9-DB4B-49C1-8EDE-E3316E7B7B4F}"/>
              </a:ext>
            </a:extLst>
          </p:cNvPr>
          <p:cNvPicPr>
            <a:picLocks noChangeAspect="1"/>
          </p:cNvPicPr>
          <p:nvPr/>
        </p:nvPicPr>
        <p:blipFill rotWithShape="1">
          <a:blip r:embed="rId3">
            <a:extLst>
              <a:ext uri="{28A0092B-C50C-407E-A947-70E740481C1C}">
                <a14:useLocalDpi xmlns:a14="http://schemas.microsoft.com/office/drawing/2010/main" val="0"/>
              </a:ext>
            </a:extLst>
          </a:blip>
          <a:srcRect r="10961"/>
          <a:stretch/>
        </p:blipFill>
        <p:spPr>
          <a:xfrm>
            <a:off x="5316441" y="3600574"/>
            <a:ext cx="4171346" cy="3065307"/>
          </a:xfrm>
          <a:prstGeom prst="rect">
            <a:avLst/>
          </a:prstGeom>
        </p:spPr>
      </p:pic>
      <p:cxnSp>
        <p:nvCxnSpPr>
          <p:cNvPr id="16" name="Connector: Elbow 15">
            <a:extLst>
              <a:ext uri="{FF2B5EF4-FFF2-40B4-BE49-F238E27FC236}">
                <a16:creationId xmlns:a16="http://schemas.microsoft.com/office/drawing/2014/main" id="{24A24341-F6C4-4FC4-96F7-6B3D2BC86563}"/>
              </a:ext>
            </a:extLst>
          </p:cNvPr>
          <p:cNvCxnSpPr>
            <a:cxnSpLocks/>
            <a:stCxn id="36" idx="2"/>
          </p:cNvCxnSpPr>
          <p:nvPr/>
        </p:nvCxnSpPr>
        <p:spPr>
          <a:xfrm rot="5400000">
            <a:off x="6902512" y="4655542"/>
            <a:ext cx="3093611" cy="269310"/>
          </a:xfrm>
          <a:prstGeom prst="bentConnector3">
            <a:avLst>
              <a:gd name="adj1" fmla="val 9983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995DA14-66C3-40EB-B74B-CB1C636BAF68}"/>
              </a:ext>
            </a:extLst>
          </p:cNvPr>
          <p:cNvCxnSpPr>
            <a:cxnSpLocks/>
          </p:cNvCxnSpPr>
          <p:nvPr/>
        </p:nvCxnSpPr>
        <p:spPr>
          <a:xfrm rot="5400000">
            <a:off x="7102905" y="4035897"/>
            <a:ext cx="2992359" cy="749591"/>
          </a:xfrm>
          <a:prstGeom prst="bentConnector3">
            <a:avLst>
              <a:gd name="adj1" fmla="val 99745"/>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22F82B0B-71D8-4D67-AB3D-A945527A8499}"/>
              </a:ext>
            </a:extLst>
          </p:cNvPr>
          <p:cNvSpPr/>
          <p:nvPr/>
        </p:nvSpPr>
        <p:spPr>
          <a:xfrm>
            <a:off x="9133367" y="5655990"/>
            <a:ext cx="1775638" cy="329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Interpolation</a:t>
            </a:r>
          </a:p>
        </p:txBody>
      </p:sp>
      <p:sp>
        <p:nvSpPr>
          <p:cNvPr id="33" name="Rectangle: Rounded Corners 32">
            <a:extLst>
              <a:ext uri="{FF2B5EF4-FFF2-40B4-BE49-F238E27FC236}">
                <a16:creationId xmlns:a16="http://schemas.microsoft.com/office/drawing/2014/main" id="{1BE5C05D-356F-41AA-8275-B55B95A4CC23}"/>
              </a:ext>
            </a:extLst>
          </p:cNvPr>
          <p:cNvSpPr/>
          <p:nvPr/>
        </p:nvSpPr>
        <p:spPr>
          <a:xfrm>
            <a:off x="9133367" y="6172197"/>
            <a:ext cx="1775638" cy="329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Property Binding</a:t>
            </a:r>
          </a:p>
        </p:txBody>
      </p:sp>
      <p:sp>
        <p:nvSpPr>
          <p:cNvPr id="34" name="Rectangle 33">
            <a:extLst>
              <a:ext uri="{FF2B5EF4-FFF2-40B4-BE49-F238E27FC236}">
                <a16:creationId xmlns:a16="http://schemas.microsoft.com/office/drawing/2014/main" id="{40C226D4-F1F5-4F3F-B676-0F0409B931E9}"/>
              </a:ext>
            </a:extLst>
          </p:cNvPr>
          <p:cNvSpPr/>
          <p:nvPr/>
        </p:nvSpPr>
        <p:spPr>
          <a:xfrm>
            <a:off x="304696" y="6132475"/>
            <a:ext cx="5309852" cy="369332"/>
          </a:xfrm>
          <a:prstGeom prst="rect">
            <a:avLst/>
          </a:prstGeom>
        </p:spPr>
        <p:txBody>
          <a:bodyPr wrap="none">
            <a:spAutoFit/>
          </a:bodyPr>
          <a:lstStyle/>
          <a:p>
            <a:r>
              <a:rPr lang="en-US" dirty="0">
                <a:solidFill>
                  <a:srgbClr val="273239"/>
                </a:solidFill>
                <a:latin typeface="Nunito"/>
              </a:rPr>
              <a:t>Property Binding is a </a:t>
            </a:r>
            <a:r>
              <a:rPr lang="en-US" b="1" dirty="0">
                <a:solidFill>
                  <a:srgbClr val="273239"/>
                </a:solidFill>
                <a:latin typeface="Nunito"/>
              </a:rPr>
              <a:t>one-way data-binding</a:t>
            </a:r>
            <a:r>
              <a:rPr lang="en-US" dirty="0">
                <a:solidFill>
                  <a:srgbClr val="273239"/>
                </a:solidFill>
                <a:latin typeface="Nunito"/>
              </a:rPr>
              <a:t> technique.</a:t>
            </a:r>
            <a:endParaRPr lang="en-US" dirty="0"/>
          </a:p>
        </p:txBody>
      </p:sp>
      <p:pic>
        <p:nvPicPr>
          <p:cNvPr id="42" name="Picture 41">
            <a:extLst>
              <a:ext uri="{FF2B5EF4-FFF2-40B4-BE49-F238E27FC236}">
                <a16:creationId xmlns:a16="http://schemas.microsoft.com/office/drawing/2014/main" id="{4ACEB755-B108-43AD-870F-AD5EC28608E8}"/>
              </a:ext>
            </a:extLst>
          </p:cNvPr>
          <p:cNvPicPr>
            <a:picLocks noChangeAspect="1"/>
          </p:cNvPicPr>
          <p:nvPr/>
        </p:nvPicPr>
        <p:blipFill rotWithShape="1">
          <a:blip r:embed="rId4">
            <a:extLst>
              <a:ext uri="{28A0092B-C50C-407E-A947-70E740481C1C}">
                <a14:useLocalDpi xmlns:a14="http://schemas.microsoft.com/office/drawing/2010/main" val="0"/>
              </a:ext>
            </a:extLst>
          </a:blip>
          <a:srcRect t="5727" b="1901"/>
          <a:stretch/>
        </p:blipFill>
        <p:spPr>
          <a:xfrm>
            <a:off x="581192" y="2158409"/>
            <a:ext cx="4116754" cy="2211572"/>
          </a:xfrm>
          <a:prstGeom prst="rect">
            <a:avLst/>
          </a:prstGeom>
        </p:spPr>
      </p:pic>
      <p:cxnSp>
        <p:nvCxnSpPr>
          <p:cNvPr id="48" name="Straight Arrow Connector 47">
            <a:extLst>
              <a:ext uri="{FF2B5EF4-FFF2-40B4-BE49-F238E27FC236}">
                <a16:creationId xmlns:a16="http://schemas.microsoft.com/office/drawing/2014/main" id="{FD4B3662-4C37-4F7F-90CE-0CE82FBA1FFE}"/>
              </a:ext>
            </a:extLst>
          </p:cNvPr>
          <p:cNvCxnSpPr/>
          <p:nvPr/>
        </p:nvCxnSpPr>
        <p:spPr>
          <a:xfrm flipH="1">
            <a:off x="1953769" y="4072270"/>
            <a:ext cx="137160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485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1324-8BD1-4F5D-AE0E-65BE68658ABF}"/>
              </a:ext>
            </a:extLst>
          </p:cNvPr>
          <p:cNvSpPr>
            <a:spLocks noGrp="1"/>
          </p:cNvSpPr>
          <p:nvPr>
            <p:ph type="title"/>
          </p:nvPr>
        </p:nvSpPr>
        <p:spPr/>
        <p:txBody>
          <a:bodyPr/>
          <a:lstStyle/>
          <a:p>
            <a:r>
              <a:rPr lang="en-US" b="1" dirty="0"/>
              <a:t>If else condition</a:t>
            </a:r>
            <a:endParaRPr lang="en-US" dirty="0"/>
          </a:p>
        </p:txBody>
      </p:sp>
      <p:pic>
        <p:nvPicPr>
          <p:cNvPr id="11" name="Picture 10">
            <a:extLst>
              <a:ext uri="{FF2B5EF4-FFF2-40B4-BE49-F238E27FC236}">
                <a16:creationId xmlns:a16="http://schemas.microsoft.com/office/drawing/2014/main" id="{4626618F-4187-484A-9CAA-049BF6A6E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673" y="4930523"/>
            <a:ext cx="8183117" cy="1505160"/>
          </a:xfrm>
          <a:prstGeom prst="rect">
            <a:avLst/>
          </a:prstGeom>
        </p:spPr>
      </p:pic>
      <p:pic>
        <p:nvPicPr>
          <p:cNvPr id="13" name="Picture 12">
            <a:extLst>
              <a:ext uri="{FF2B5EF4-FFF2-40B4-BE49-F238E27FC236}">
                <a16:creationId xmlns:a16="http://schemas.microsoft.com/office/drawing/2014/main" id="{B68CFF04-F154-447E-AE5C-EE571C094F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673" y="2356317"/>
            <a:ext cx="3581900" cy="1933845"/>
          </a:xfrm>
          <a:prstGeom prst="rect">
            <a:avLst/>
          </a:prstGeom>
        </p:spPr>
      </p:pic>
      <p:pic>
        <p:nvPicPr>
          <p:cNvPr id="15" name="Picture 14">
            <a:extLst>
              <a:ext uri="{FF2B5EF4-FFF2-40B4-BE49-F238E27FC236}">
                <a16:creationId xmlns:a16="http://schemas.microsoft.com/office/drawing/2014/main" id="{169BA006-E281-4020-92ED-894390BD28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7769" y="1987197"/>
            <a:ext cx="4696480" cy="3057952"/>
          </a:xfrm>
          <a:prstGeom prst="rect">
            <a:avLst/>
          </a:prstGeom>
        </p:spPr>
      </p:pic>
      <p:cxnSp>
        <p:nvCxnSpPr>
          <p:cNvPr id="17" name="Straight Arrow Connector 16">
            <a:extLst>
              <a:ext uri="{FF2B5EF4-FFF2-40B4-BE49-F238E27FC236}">
                <a16:creationId xmlns:a16="http://schemas.microsoft.com/office/drawing/2014/main" id="{1479C854-FBD0-4938-9A80-BE90F4EC8B2C}"/>
              </a:ext>
            </a:extLst>
          </p:cNvPr>
          <p:cNvCxnSpPr/>
          <p:nvPr/>
        </p:nvCxnSpPr>
        <p:spPr>
          <a:xfrm flipV="1">
            <a:off x="7187609" y="4667693"/>
            <a:ext cx="520995" cy="754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2051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806CAF0-290D-4B59-80B8-7DB73FAAB9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8092" y="2045159"/>
            <a:ext cx="3977940" cy="2936193"/>
          </a:xfrm>
          <a:prstGeom prst="rect">
            <a:avLst/>
          </a:prstGeom>
        </p:spPr>
      </p:pic>
      <p:pic>
        <p:nvPicPr>
          <p:cNvPr id="4" name="Picture 3">
            <a:extLst>
              <a:ext uri="{FF2B5EF4-FFF2-40B4-BE49-F238E27FC236}">
                <a16:creationId xmlns:a16="http://schemas.microsoft.com/office/drawing/2014/main" id="{E5DBA0F6-5A99-4B86-9EED-CCD140767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009" y="2037934"/>
            <a:ext cx="3581900" cy="1933845"/>
          </a:xfrm>
          <a:prstGeom prst="rect">
            <a:avLst/>
          </a:prstGeom>
        </p:spPr>
      </p:pic>
      <p:pic>
        <p:nvPicPr>
          <p:cNvPr id="10" name="Picture 9">
            <a:extLst>
              <a:ext uri="{FF2B5EF4-FFF2-40B4-BE49-F238E27FC236}">
                <a16:creationId xmlns:a16="http://schemas.microsoft.com/office/drawing/2014/main" id="{2C478804-29E6-431E-BDEC-451E2477A1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011" y="4038981"/>
            <a:ext cx="6277851" cy="2448267"/>
          </a:xfrm>
          <a:prstGeom prst="rect">
            <a:avLst/>
          </a:prstGeom>
        </p:spPr>
      </p:pic>
      <p:sp>
        <p:nvSpPr>
          <p:cNvPr id="2" name="Title 1">
            <a:extLst>
              <a:ext uri="{FF2B5EF4-FFF2-40B4-BE49-F238E27FC236}">
                <a16:creationId xmlns:a16="http://schemas.microsoft.com/office/drawing/2014/main" id="{8D48A30F-1BBF-4123-B811-EAF641D2F93B}"/>
              </a:ext>
            </a:extLst>
          </p:cNvPr>
          <p:cNvSpPr>
            <a:spLocks noGrp="1"/>
          </p:cNvSpPr>
          <p:nvPr>
            <p:ph type="title"/>
          </p:nvPr>
        </p:nvSpPr>
        <p:spPr/>
        <p:txBody>
          <a:bodyPr/>
          <a:lstStyle/>
          <a:p>
            <a:r>
              <a:rPr lang="en-US" b="1" dirty="0"/>
              <a:t>If else condition (Continue)</a:t>
            </a:r>
            <a:endParaRPr lang="en-US" dirty="0"/>
          </a:p>
        </p:txBody>
      </p:sp>
      <p:sp>
        <p:nvSpPr>
          <p:cNvPr id="7" name="Rectangle 6">
            <a:extLst>
              <a:ext uri="{FF2B5EF4-FFF2-40B4-BE49-F238E27FC236}">
                <a16:creationId xmlns:a16="http://schemas.microsoft.com/office/drawing/2014/main" id="{C8F76B95-3E56-47D1-B248-0BF8331F7148}"/>
              </a:ext>
            </a:extLst>
          </p:cNvPr>
          <p:cNvSpPr/>
          <p:nvPr/>
        </p:nvSpPr>
        <p:spPr>
          <a:xfrm>
            <a:off x="1244011" y="4981352"/>
            <a:ext cx="5932967" cy="56352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2BFA10C-4D25-487B-8115-D50B763087D2}"/>
              </a:ext>
            </a:extLst>
          </p:cNvPr>
          <p:cNvSpPr/>
          <p:nvPr/>
        </p:nvSpPr>
        <p:spPr>
          <a:xfrm>
            <a:off x="1244010" y="5874081"/>
            <a:ext cx="5932967" cy="563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onnector: Elbow 10">
            <a:extLst>
              <a:ext uri="{FF2B5EF4-FFF2-40B4-BE49-F238E27FC236}">
                <a16:creationId xmlns:a16="http://schemas.microsoft.com/office/drawing/2014/main" id="{866AF674-E848-43F8-99DF-6816CA9716BA}"/>
              </a:ext>
            </a:extLst>
          </p:cNvPr>
          <p:cNvCxnSpPr>
            <a:cxnSpLocks/>
          </p:cNvCxnSpPr>
          <p:nvPr/>
        </p:nvCxnSpPr>
        <p:spPr>
          <a:xfrm>
            <a:off x="4575544" y="4720652"/>
            <a:ext cx="3040912" cy="988828"/>
          </a:xfrm>
          <a:prstGeom prst="bentConnector3">
            <a:avLst>
              <a:gd name="adj1" fmla="val 11853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C8FE3DAE-8F41-4B60-9E5D-6B96E3455C72}"/>
              </a:ext>
            </a:extLst>
          </p:cNvPr>
          <p:cNvCxnSpPr>
            <a:cxnSpLocks/>
          </p:cNvCxnSpPr>
          <p:nvPr/>
        </p:nvCxnSpPr>
        <p:spPr>
          <a:xfrm flipV="1">
            <a:off x="8176440" y="4650334"/>
            <a:ext cx="1329067" cy="421392"/>
          </a:xfrm>
          <a:prstGeom prst="bentConnector3">
            <a:avLst>
              <a:gd name="adj1" fmla="val 100400"/>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059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44BB964-6DDE-48B5-BA5B-AC8FE3EFD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8265" y="2028629"/>
            <a:ext cx="4344006" cy="2800741"/>
          </a:xfrm>
          <a:prstGeom prst="rect">
            <a:avLst/>
          </a:prstGeom>
        </p:spPr>
      </p:pic>
      <p:pic>
        <p:nvPicPr>
          <p:cNvPr id="5" name="Picture 4">
            <a:extLst>
              <a:ext uri="{FF2B5EF4-FFF2-40B4-BE49-F238E27FC236}">
                <a16:creationId xmlns:a16="http://schemas.microsoft.com/office/drawing/2014/main" id="{98EB5BA2-300D-4DD4-B754-EA470A361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256" y="3952827"/>
            <a:ext cx="6335009" cy="2524477"/>
          </a:xfrm>
          <a:prstGeom prst="rect">
            <a:avLst/>
          </a:prstGeom>
        </p:spPr>
      </p:pic>
      <p:sp>
        <p:nvSpPr>
          <p:cNvPr id="2" name="Title 1">
            <a:extLst>
              <a:ext uri="{FF2B5EF4-FFF2-40B4-BE49-F238E27FC236}">
                <a16:creationId xmlns:a16="http://schemas.microsoft.com/office/drawing/2014/main" id="{8D48A30F-1BBF-4123-B811-EAF641D2F93B}"/>
              </a:ext>
            </a:extLst>
          </p:cNvPr>
          <p:cNvSpPr>
            <a:spLocks noGrp="1"/>
          </p:cNvSpPr>
          <p:nvPr>
            <p:ph type="title"/>
          </p:nvPr>
        </p:nvSpPr>
        <p:spPr/>
        <p:txBody>
          <a:bodyPr/>
          <a:lstStyle/>
          <a:p>
            <a:r>
              <a:rPr lang="en-US" b="1" dirty="0"/>
              <a:t>If else condition (Continue)</a:t>
            </a:r>
            <a:endParaRPr lang="en-US" dirty="0"/>
          </a:p>
        </p:txBody>
      </p:sp>
      <p:sp>
        <p:nvSpPr>
          <p:cNvPr id="7" name="Rectangle 6">
            <a:extLst>
              <a:ext uri="{FF2B5EF4-FFF2-40B4-BE49-F238E27FC236}">
                <a16:creationId xmlns:a16="http://schemas.microsoft.com/office/drawing/2014/main" id="{C8F76B95-3E56-47D1-B248-0BF8331F7148}"/>
              </a:ext>
            </a:extLst>
          </p:cNvPr>
          <p:cNvSpPr/>
          <p:nvPr/>
        </p:nvSpPr>
        <p:spPr>
          <a:xfrm>
            <a:off x="1222745" y="4949453"/>
            <a:ext cx="5932967" cy="56352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2BFA10C-4D25-487B-8115-D50B763087D2}"/>
              </a:ext>
            </a:extLst>
          </p:cNvPr>
          <p:cNvSpPr/>
          <p:nvPr/>
        </p:nvSpPr>
        <p:spPr>
          <a:xfrm>
            <a:off x="1212111" y="5863448"/>
            <a:ext cx="5932967" cy="563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onnector: Elbow 10">
            <a:extLst>
              <a:ext uri="{FF2B5EF4-FFF2-40B4-BE49-F238E27FC236}">
                <a16:creationId xmlns:a16="http://schemas.microsoft.com/office/drawing/2014/main" id="{866AF674-E848-43F8-99DF-6816CA9716BA}"/>
              </a:ext>
            </a:extLst>
          </p:cNvPr>
          <p:cNvCxnSpPr>
            <a:cxnSpLocks/>
          </p:cNvCxnSpPr>
          <p:nvPr/>
        </p:nvCxnSpPr>
        <p:spPr>
          <a:xfrm>
            <a:off x="4575544" y="4720652"/>
            <a:ext cx="3040912" cy="988828"/>
          </a:xfrm>
          <a:prstGeom prst="bentConnector3">
            <a:avLst>
              <a:gd name="adj1" fmla="val 11853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C8FE3DAE-8F41-4B60-9E5D-6B96E3455C72}"/>
              </a:ext>
            </a:extLst>
          </p:cNvPr>
          <p:cNvCxnSpPr>
            <a:cxnSpLocks/>
          </p:cNvCxnSpPr>
          <p:nvPr/>
        </p:nvCxnSpPr>
        <p:spPr>
          <a:xfrm flipV="1">
            <a:off x="8176440" y="4650334"/>
            <a:ext cx="1329067" cy="421392"/>
          </a:xfrm>
          <a:prstGeom prst="bentConnector3">
            <a:avLst>
              <a:gd name="adj1" fmla="val 1004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F21B463-4247-4E1B-B7D0-04258FB40B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2111" y="1944757"/>
            <a:ext cx="3258844" cy="1950305"/>
          </a:xfrm>
          <a:prstGeom prst="rect">
            <a:avLst/>
          </a:prstGeom>
        </p:spPr>
      </p:pic>
      <p:cxnSp>
        <p:nvCxnSpPr>
          <p:cNvPr id="14" name="Straight Arrow Connector 13">
            <a:extLst>
              <a:ext uri="{FF2B5EF4-FFF2-40B4-BE49-F238E27FC236}">
                <a16:creationId xmlns:a16="http://schemas.microsoft.com/office/drawing/2014/main" id="{423386ED-B144-40BC-B148-995318F4B2A7}"/>
              </a:ext>
            </a:extLst>
          </p:cNvPr>
          <p:cNvCxnSpPr>
            <a:cxnSpLocks/>
          </p:cNvCxnSpPr>
          <p:nvPr/>
        </p:nvCxnSpPr>
        <p:spPr>
          <a:xfrm>
            <a:off x="1520455" y="3602740"/>
            <a:ext cx="584791" cy="103447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069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9A097B3-3FEB-4E4F-86B5-4B97B850E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290" y="1985916"/>
            <a:ext cx="3696216" cy="2248214"/>
          </a:xfrm>
          <a:prstGeom prst="rect">
            <a:avLst/>
          </a:prstGeom>
        </p:spPr>
      </p:pic>
      <p:sp>
        <p:nvSpPr>
          <p:cNvPr id="2" name="Title 1">
            <a:extLst>
              <a:ext uri="{FF2B5EF4-FFF2-40B4-BE49-F238E27FC236}">
                <a16:creationId xmlns:a16="http://schemas.microsoft.com/office/drawing/2014/main" id="{94F8F3D2-2CD2-4163-AE4A-66EA0E9A36E5}"/>
              </a:ext>
            </a:extLst>
          </p:cNvPr>
          <p:cNvSpPr>
            <a:spLocks noGrp="1"/>
          </p:cNvSpPr>
          <p:nvPr>
            <p:ph type="title"/>
          </p:nvPr>
        </p:nvSpPr>
        <p:spPr/>
        <p:txBody>
          <a:bodyPr/>
          <a:lstStyle/>
          <a:p>
            <a:r>
              <a:rPr lang="en-US" b="1" dirty="0"/>
              <a:t> Multiple condition or else if</a:t>
            </a:r>
            <a:endParaRPr lang="en-US" dirty="0"/>
          </a:p>
        </p:txBody>
      </p:sp>
      <p:pic>
        <p:nvPicPr>
          <p:cNvPr id="5" name="Picture 4">
            <a:extLst>
              <a:ext uri="{FF2B5EF4-FFF2-40B4-BE49-F238E27FC236}">
                <a16:creationId xmlns:a16="http://schemas.microsoft.com/office/drawing/2014/main" id="{62FEC0D9-52C9-476C-9FCC-FEBB0A1B2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916" y="3573987"/>
            <a:ext cx="6109080" cy="3136115"/>
          </a:xfrm>
          <a:prstGeom prst="rect">
            <a:avLst/>
          </a:prstGeom>
        </p:spPr>
      </p:pic>
      <p:pic>
        <p:nvPicPr>
          <p:cNvPr id="9" name="Picture 8">
            <a:extLst>
              <a:ext uri="{FF2B5EF4-FFF2-40B4-BE49-F238E27FC236}">
                <a16:creationId xmlns:a16="http://schemas.microsoft.com/office/drawing/2014/main" id="{E4E076D2-7FBC-41AA-A7B9-151DDF144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6999" y="4206519"/>
            <a:ext cx="3832825" cy="2435674"/>
          </a:xfrm>
          <a:prstGeom prst="rect">
            <a:avLst/>
          </a:prstGeom>
        </p:spPr>
      </p:pic>
      <p:cxnSp>
        <p:nvCxnSpPr>
          <p:cNvPr id="13" name="Straight Connector 12">
            <a:extLst>
              <a:ext uri="{FF2B5EF4-FFF2-40B4-BE49-F238E27FC236}">
                <a16:creationId xmlns:a16="http://schemas.microsoft.com/office/drawing/2014/main" id="{C4B837B2-EC82-4931-82F4-BC6921C79962}"/>
              </a:ext>
            </a:extLst>
          </p:cNvPr>
          <p:cNvCxnSpPr/>
          <p:nvPr/>
        </p:nvCxnSpPr>
        <p:spPr>
          <a:xfrm>
            <a:off x="3827723" y="4276662"/>
            <a:ext cx="142476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AD6D5D-2059-49F8-B3E5-8FC5E59E342C}"/>
              </a:ext>
            </a:extLst>
          </p:cNvPr>
          <p:cNvCxnSpPr>
            <a:cxnSpLocks/>
          </p:cNvCxnSpPr>
          <p:nvPr/>
        </p:nvCxnSpPr>
        <p:spPr>
          <a:xfrm>
            <a:off x="3830955" y="4971322"/>
            <a:ext cx="16341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552EE06-65D0-4BC3-B056-CCF9A222A408}"/>
              </a:ext>
            </a:extLst>
          </p:cNvPr>
          <p:cNvCxnSpPr>
            <a:cxnSpLocks/>
          </p:cNvCxnSpPr>
          <p:nvPr/>
        </p:nvCxnSpPr>
        <p:spPr>
          <a:xfrm>
            <a:off x="3804219" y="5655350"/>
            <a:ext cx="16341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163B269-8CFA-442D-8EEC-CE3FA89BBAEE}"/>
              </a:ext>
            </a:extLst>
          </p:cNvPr>
          <p:cNvCxnSpPr>
            <a:cxnSpLocks/>
          </p:cNvCxnSpPr>
          <p:nvPr/>
        </p:nvCxnSpPr>
        <p:spPr>
          <a:xfrm>
            <a:off x="3804219" y="6371275"/>
            <a:ext cx="16341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961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2439479-9D15-47ED-B7BC-B83E5B85C3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6865" y="2039417"/>
            <a:ext cx="4486901" cy="3019846"/>
          </a:xfrm>
          <a:prstGeom prst="rect">
            <a:avLst/>
          </a:prstGeom>
        </p:spPr>
      </p:pic>
      <p:sp>
        <p:nvSpPr>
          <p:cNvPr id="2" name="Title 1">
            <a:extLst>
              <a:ext uri="{FF2B5EF4-FFF2-40B4-BE49-F238E27FC236}">
                <a16:creationId xmlns:a16="http://schemas.microsoft.com/office/drawing/2014/main" id="{02EAF842-605C-423E-B3BE-19A6DD6CA0A0}"/>
              </a:ext>
            </a:extLst>
          </p:cNvPr>
          <p:cNvSpPr>
            <a:spLocks noGrp="1"/>
          </p:cNvSpPr>
          <p:nvPr>
            <p:ph type="title"/>
          </p:nvPr>
        </p:nvSpPr>
        <p:spPr/>
        <p:txBody>
          <a:bodyPr/>
          <a:lstStyle/>
          <a:p>
            <a:r>
              <a:rPr lang="en-US" b="1" dirty="0"/>
              <a:t>Switch case</a:t>
            </a:r>
            <a:endParaRPr lang="en-US" dirty="0"/>
          </a:p>
        </p:txBody>
      </p:sp>
      <p:pic>
        <p:nvPicPr>
          <p:cNvPr id="5" name="Picture 4">
            <a:extLst>
              <a:ext uri="{FF2B5EF4-FFF2-40B4-BE49-F238E27FC236}">
                <a16:creationId xmlns:a16="http://schemas.microsoft.com/office/drawing/2014/main" id="{82B4BDAD-3725-4329-A837-EE7EBE4B5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2039417"/>
            <a:ext cx="3648584" cy="2162477"/>
          </a:xfrm>
          <a:prstGeom prst="rect">
            <a:avLst/>
          </a:prstGeom>
        </p:spPr>
      </p:pic>
      <p:pic>
        <p:nvPicPr>
          <p:cNvPr id="7" name="Picture 6">
            <a:extLst>
              <a:ext uri="{FF2B5EF4-FFF2-40B4-BE49-F238E27FC236}">
                <a16:creationId xmlns:a16="http://schemas.microsoft.com/office/drawing/2014/main" id="{A542997A-5857-4A89-A944-7D6DF423F4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982" y="4463433"/>
            <a:ext cx="6363588" cy="1838582"/>
          </a:xfrm>
          <a:prstGeom prst="rect">
            <a:avLst/>
          </a:prstGeom>
        </p:spPr>
      </p:pic>
    </p:spTree>
    <p:extLst>
      <p:ext uri="{BB962C8B-B14F-4D97-AF65-F5344CB8AC3E}">
        <p14:creationId xmlns:p14="http://schemas.microsoft.com/office/powerpoint/2010/main" val="2990773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5B3D-FD2C-4039-A407-462CEF9CDE76}"/>
              </a:ext>
            </a:extLst>
          </p:cNvPr>
          <p:cNvSpPr>
            <a:spLocks noGrp="1"/>
          </p:cNvSpPr>
          <p:nvPr>
            <p:ph type="title"/>
          </p:nvPr>
        </p:nvSpPr>
        <p:spPr/>
        <p:txBody>
          <a:bodyPr/>
          <a:lstStyle/>
          <a:p>
            <a:r>
              <a:rPr lang="en-US" b="1" dirty="0"/>
              <a:t>For Loop | *</a:t>
            </a:r>
            <a:r>
              <a:rPr lang="en-US" b="1" dirty="0" err="1">
                <a:latin typeface="Calibri" panose="020F0502020204030204" pitchFamily="34" charset="0"/>
                <a:cs typeface="Calibri" panose="020F0502020204030204" pitchFamily="34" charset="0"/>
              </a:rPr>
              <a:t>ngFor</a:t>
            </a:r>
            <a:endParaRPr 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523FC4E-031A-407F-AACF-EB455C23EB14}"/>
              </a:ext>
            </a:extLst>
          </p:cNvPr>
          <p:cNvPicPr>
            <a:picLocks noChangeAspect="1"/>
          </p:cNvPicPr>
          <p:nvPr/>
        </p:nvPicPr>
        <p:blipFill rotWithShape="1">
          <a:blip r:embed="rId2">
            <a:extLst>
              <a:ext uri="{28A0092B-C50C-407E-A947-70E740481C1C}">
                <a14:useLocalDpi xmlns:a14="http://schemas.microsoft.com/office/drawing/2010/main" val="0"/>
              </a:ext>
            </a:extLst>
          </a:blip>
          <a:srcRect b="2275"/>
          <a:stretch/>
        </p:blipFill>
        <p:spPr>
          <a:xfrm>
            <a:off x="581192" y="1925486"/>
            <a:ext cx="5630061" cy="2057437"/>
          </a:xfrm>
          <a:prstGeom prst="rect">
            <a:avLst/>
          </a:prstGeom>
        </p:spPr>
      </p:pic>
      <p:pic>
        <p:nvPicPr>
          <p:cNvPr id="7" name="Picture 6">
            <a:extLst>
              <a:ext uri="{FF2B5EF4-FFF2-40B4-BE49-F238E27FC236}">
                <a16:creationId xmlns:a16="http://schemas.microsoft.com/office/drawing/2014/main" id="{299F6B2B-0F71-4E1C-97DF-D3ACB47EC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4618338"/>
            <a:ext cx="3448531" cy="981212"/>
          </a:xfrm>
          <a:prstGeom prst="rect">
            <a:avLst/>
          </a:prstGeom>
        </p:spPr>
      </p:pic>
      <p:pic>
        <p:nvPicPr>
          <p:cNvPr id="9" name="Picture 8">
            <a:extLst>
              <a:ext uri="{FF2B5EF4-FFF2-40B4-BE49-F238E27FC236}">
                <a16:creationId xmlns:a16="http://schemas.microsoft.com/office/drawing/2014/main" id="{F414B24F-5557-4316-B13D-7B41654ADF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0344" y="4067983"/>
            <a:ext cx="5300493" cy="2454064"/>
          </a:xfrm>
          <a:prstGeom prst="rect">
            <a:avLst/>
          </a:prstGeom>
        </p:spPr>
      </p:pic>
      <p:pic>
        <p:nvPicPr>
          <p:cNvPr id="13" name="Picture 12">
            <a:extLst>
              <a:ext uri="{FF2B5EF4-FFF2-40B4-BE49-F238E27FC236}">
                <a16:creationId xmlns:a16="http://schemas.microsoft.com/office/drawing/2014/main" id="{55CE8B06-5A2C-4D75-AD5D-91B347A62B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0756" y="1801016"/>
            <a:ext cx="3285515" cy="4097912"/>
          </a:xfrm>
          <a:prstGeom prst="rect">
            <a:avLst/>
          </a:prstGeom>
        </p:spPr>
      </p:pic>
      <p:cxnSp>
        <p:nvCxnSpPr>
          <p:cNvPr id="14" name="Connector: Elbow 13">
            <a:extLst>
              <a:ext uri="{FF2B5EF4-FFF2-40B4-BE49-F238E27FC236}">
                <a16:creationId xmlns:a16="http://schemas.microsoft.com/office/drawing/2014/main" id="{73036963-C952-44A8-87B4-054F3AAF8C8A}"/>
              </a:ext>
            </a:extLst>
          </p:cNvPr>
          <p:cNvCxnSpPr>
            <a:cxnSpLocks/>
          </p:cNvCxnSpPr>
          <p:nvPr/>
        </p:nvCxnSpPr>
        <p:spPr>
          <a:xfrm rot="16200000" flipH="1">
            <a:off x="580779" y="2388313"/>
            <a:ext cx="2503077" cy="2502250"/>
          </a:xfrm>
          <a:prstGeom prst="bentConnector3">
            <a:avLst>
              <a:gd name="adj1" fmla="val 7591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977EF9F6-1C1D-41F4-8D89-776942611285}"/>
              </a:ext>
            </a:extLst>
          </p:cNvPr>
          <p:cNvCxnSpPr>
            <a:cxnSpLocks/>
          </p:cNvCxnSpPr>
          <p:nvPr/>
        </p:nvCxnSpPr>
        <p:spPr>
          <a:xfrm rot="16200000" flipH="1">
            <a:off x="5160903" y="3907805"/>
            <a:ext cx="2243472" cy="913722"/>
          </a:xfrm>
          <a:prstGeom prst="bentConnector3">
            <a:avLst>
              <a:gd name="adj1" fmla="val 237"/>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200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A33B6-DF2A-4479-AB1B-CE7533B5C402}"/>
              </a:ext>
            </a:extLst>
          </p:cNvPr>
          <p:cNvSpPr>
            <a:spLocks noGrp="1"/>
          </p:cNvSpPr>
          <p:nvPr>
            <p:ph type="title"/>
          </p:nvPr>
        </p:nvSpPr>
        <p:spPr/>
        <p:txBody>
          <a:bodyPr/>
          <a:lstStyle/>
          <a:p>
            <a:r>
              <a:rPr lang="en-US" b="1" dirty="0"/>
              <a:t>Nested Loop</a:t>
            </a:r>
            <a:endParaRPr lang="en-US" dirty="0"/>
          </a:p>
        </p:txBody>
      </p:sp>
      <p:pic>
        <p:nvPicPr>
          <p:cNvPr id="5" name="Picture 4">
            <a:extLst>
              <a:ext uri="{FF2B5EF4-FFF2-40B4-BE49-F238E27FC236}">
                <a16:creationId xmlns:a16="http://schemas.microsoft.com/office/drawing/2014/main" id="{21F791D9-B19F-4E91-8401-4572D5F11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2" y="2120976"/>
            <a:ext cx="7521810" cy="1438082"/>
          </a:xfrm>
          <a:prstGeom prst="rect">
            <a:avLst/>
          </a:prstGeom>
        </p:spPr>
      </p:pic>
      <p:pic>
        <p:nvPicPr>
          <p:cNvPr id="7" name="Picture 6">
            <a:extLst>
              <a:ext uri="{FF2B5EF4-FFF2-40B4-BE49-F238E27FC236}">
                <a16:creationId xmlns:a16="http://schemas.microsoft.com/office/drawing/2014/main" id="{9DE85A0C-C63E-42FD-A613-47EB7F615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627" y="4234304"/>
            <a:ext cx="3467584" cy="1600423"/>
          </a:xfrm>
          <a:prstGeom prst="rect">
            <a:avLst/>
          </a:prstGeom>
        </p:spPr>
      </p:pic>
      <p:pic>
        <p:nvPicPr>
          <p:cNvPr id="9" name="Picture 8">
            <a:extLst>
              <a:ext uri="{FF2B5EF4-FFF2-40B4-BE49-F238E27FC236}">
                <a16:creationId xmlns:a16="http://schemas.microsoft.com/office/drawing/2014/main" id="{ACF4EDC7-76A2-4986-B807-2C85F350B2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4772" y="1915375"/>
            <a:ext cx="2431311" cy="4783137"/>
          </a:xfrm>
          <a:prstGeom prst="rect">
            <a:avLst/>
          </a:prstGeom>
        </p:spPr>
      </p:pic>
      <p:cxnSp>
        <p:nvCxnSpPr>
          <p:cNvPr id="10" name="Connector: Elbow 9">
            <a:extLst>
              <a:ext uri="{FF2B5EF4-FFF2-40B4-BE49-F238E27FC236}">
                <a16:creationId xmlns:a16="http://schemas.microsoft.com/office/drawing/2014/main" id="{66818DC6-D0D9-4F8C-AFE2-7EDA5A8E2E38}"/>
              </a:ext>
            </a:extLst>
          </p:cNvPr>
          <p:cNvCxnSpPr>
            <a:cxnSpLocks/>
          </p:cNvCxnSpPr>
          <p:nvPr/>
        </p:nvCxnSpPr>
        <p:spPr>
          <a:xfrm rot="10800000">
            <a:off x="1392867" y="2538637"/>
            <a:ext cx="2711300" cy="1969569"/>
          </a:xfrm>
          <a:prstGeom prst="bentConnector3">
            <a:avLst>
              <a:gd name="adj1" fmla="val -151569"/>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051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9EF50-EFFC-42B8-84A9-148BC37D9EB1}"/>
              </a:ext>
            </a:extLst>
          </p:cNvPr>
          <p:cNvSpPr>
            <a:spLocks noGrp="1"/>
          </p:cNvSpPr>
          <p:nvPr>
            <p:ph type="title"/>
          </p:nvPr>
        </p:nvSpPr>
        <p:spPr/>
        <p:txBody>
          <a:bodyPr/>
          <a:lstStyle/>
          <a:p>
            <a:r>
              <a:rPr lang="en-US" b="1" dirty="0"/>
              <a:t>Bootstrap with angular</a:t>
            </a:r>
            <a:endParaRPr lang="en-US" dirty="0"/>
          </a:p>
        </p:txBody>
      </p:sp>
      <p:sp>
        <p:nvSpPr>
          <p:cNvPr id="3" name="Content Placeholder 2">
            <a:extLst>
              <a:ext uri="{FF2B5EF4-FFF2-40B4-BE49-F238E27FC236}">
                <a16:creationId xmlns:a16="http://schemas.microsoft.com/office/drawing/2014/main" id="{3947E628-938F-4F39-BD64-4980905C751A}"/>
              </a:ext>
            </a:extLst>
          </p:cNvPr>
          <p:cNvSpPr>
            <a:spLocks noGrp="1"/>
          </p:cNvSpPr>
          <p:nvPr>
            <p:ph idx="1"/>
          </p:nvPr>
        </p:nvSpPr>
        <p:spPr>
          <a:xfrm>
            <a:off x="581192" y="2180497"/>
            <a:ext cx="11029615" cy="1530266"/>
          </a:xfrm>
        </p:spPr>
        <p:txBody>
          <a:bodyPr/>
          <a:lstStyle/>
          <a:p>
            <a:r>
              <a:rPr lang="en-US" dirty="0">
                <a:hlinkClick r:id="rId2"/>
              </a:rPr>
              <a:t>https://ng-bootstrap.github.io/#/home</a:t>
            </a:r>
            <a:endParaRPr lang="en-US" dirty="0"/>
          </a:p>
          <a:p>
            <a:endParaRPr lang="en-US" dirty="0"/>
          </a:p>
          <a:p>
            <a:endParaRPr lang="en-US" dirty="0"/>
          </a:p>
        </p:txBody>
      </p:sp>
      <p:pic>
        <p:nvPicPr>
          <p:cNvPr id="7" name="Picture 6">
            <a:extLst>
              <a:ext uri="{FF2B5EF4-FFF2-40B4-BE49-F238E27FC236}">
                <a16:creationId xmlns:a16="http://schemas.microsoft.com/office/drawing/2014/main" id="{B2F2056B-80DD-4126-838B-C3FE02F64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385" y="2829517"/>
            <a:ext cx="6268325" cy="1028844"/>
          </a:xfrm>
          <a:prstGeom prst="rect">
            <a:avLst/>
          </a:prstGeom>
        </p:spPr>
      </p:pic>
      <p:pic>
        <p:nvPicPr>
          <p:cNvPr id="9" name="Picture 8">
            <a:extLst>
              <a:ext uri="{FF2B5EF4-FFF2-40B4-BE49-F238E27FC236}">
                <a16:creationId xmlns:a16="http://schemas.microsoft.com/office/drawing/2014/main" id="{4960845A-A8D6-4C58-B3CE-AA0F9BF82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946" y="3999067"/>
            <a:ext cx="4039164" cy="352474"/>
          </a:xfrm>
          <a:prstGeom prst="rect">
            <a:avLst/>
          </a:prstGeom>
        </p:spPr>
      </p:pic>
      <p:pic>
        <p:nvPicPr>
          <p:cNvPr id="11" name="Picture 10">
            <a:extLst>
              <a:ext uri="{FF2B5EF4-FFF2-40B4-BE49-F238E27FC236}">
                <a16:creationId xmlns:a16="http://schemas.microsoft.com/office/drawing/2014/main" id="{E342CCD7-8BD0-43BA-995E-E27A01BB18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4670" y="1866400"/>
            <a:ext cx="6536137" cy="4634292"/>
          </a:xfrm>
          <a:prstGeom prst="rect">
            <a:avLst/>
          </a:prstGeom>
        </p:spPr>
      </p:pic>
      <p:cxnSp>
        <p:nvCxnSpPr>
          <p:cNvPr id="14" name="Straight Arrow Connector 13">
            <a:extLst>
              <a:ext uri="{FF2B5EF4-FFF2-40B4-BE49-F238E27FC236}">
                <a16:creationId xmlns:a16="http://schemas.microsoft.com/office/drawing/2014/main" id="{879A2733-3507-465A-8F5B-285F432D91A4}"/>
              </a:ext>
            </a:extLst>
          </p:cNvPr>
          <p:cNvCxnSpPr/>
          <p:nvPr/>
        </p:nvCxnSpPr>
        <p:spPr>
          <a:xfrm flipV="1">
            <a:off x="6496493" y="3168502"/>
            <a:ext cx="1956391" cy="2604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826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EB92F-CA0B-4FAD-A1FD-F8A3A5BF7BAB}"/>
              </a:ext>
            </a:extLst>
          </p:cNvPr>
          <p:cNvSpPr>
            <a:spLocks noGrp="1"/>
          </p:cNvSpPr>
          <p:nvPr>
            <p:ph type="title"/>
          </p:nvPr>
        </p:nvSpPr>
        <p:spPr/>
        <p:txBody>
          <a:bodyPr/>
          <a:lstStyle/>
          <a:p>
            <a:r>
              <a:rPr lang="en-US" dirty="0"/>
              <a:t>What is Angular</a:t>
            </a:r>
          </a:p>
        </p:txBody>
      </p:sp>
      <p:sp>
        <p:nvSpPr>
          <p:cNvPr id="3" name="Content Placeholder 2">
            <a:extLst>
              <a:ext uri="{FF2B5EF4-FFF2-40B4-BE49-F238E27FC236}">
                <a16:creationId xmlns:a16="http://schemas.microsoft.com/office/drawing/2014/main" id="{447F7BAF-351B-4C61-8DFB-9BE4E5FB60EA}"/>
              </a:ext>
            </a:extLst>
          </p:cNvPr>
          <p:cNvSpPr>
            <a:spLocks noGrp="1"/>
          </p:cNvSpPr>
          <p:nvPr>
            <p:ph idx="1"/>
          </p:nvPr>
        </p:nvSpPr>
        <p:spPr>
          <a:xfrm>
            <a:off x="581192" y="2180496"/>
            <a:ext cx="11029615" cy="3592983"/>
          </a:xfrm>
        </p:spPr>
        <p:txBody>
          <a:bodyPr>
            <a:normAutofit/>
          </a:bodyPr>
          <a:lstStyle/>
          <a:p>
            <a:r>
              <a:rPr lang="en-US" dirty="0"/>
              <a:t>Angular front-end development framework.</a:t>
            </a:r>
          </a:p>
          <a:p>
            <a:r>
              <a:rPr lang="en-US" dirty="0"/>
              <a:t>For Develop single page application</a:t>
            </a:r>
          </a:p>
          <a:p>
            <a:r>
              <a:rPr lang="en-US" dirty="0"/>
              <a:t>Developed by Google</a:t>
            </a:r>
          </a:p>
          <a:p>
            <a:r>
              <a:rPr lang="en-US" dirty="0"/>
              <a:t>MVC Framework</a:t>
            </a:r>
          </a:p>
          <a:p>
            <a:r>
              <a:rPr lang="en-US" dirty="0"/>
              <a:t>Open Source (free of cost)</a:t>
            </a:r>
          </a:p>
          <a:p>
            <a:r>
              <a:rPr lang="en-US" dirty="0"/>
              <a:t>Use NPM (Node Package Manager) and Command Line Interface (CLI)</a:t>
            </a:r>
          </a:p>
          <a:p>
            <a:r>
              <a:rPr lang="en-US" dirty="0"/>
              <a:t>First Release in 14</a:t>
            </a:r>
            <a:r>
              <a:rPr lang="en-US" baseline="30000" dirty="0"/>
              <a:t>th</a:t>
            </a:r>
            <a:r>
              <a:rPr lang="en-US" dirty="0"/>
              <a:t> September 2016</a:t>
            </a:r>
          </a:p>
          <a:p>
            <a:r>
              <a:rPr lang="en-US" dirty="0"/>
              <a:t>The Current Version is 17.0.0 (2023-11-08)</a:t>
            </a:r>
          </a:p>
          <a:p>
            <a:endParaRPr lang="en-US" dirty="0"/>
          </a:p>
        </p:txBody>
      </p:sp>
    </p:spTree>
    <p:extLst>
      <p:ext uri="{BB962C8B-B14F-4D97-AF65-F5344CB8AC3E}">
        <p14:creationId xmlns:p14="http://schemas.microsoft.com/office/powerpoint/2010/main" val="2490601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AEF39-799D-469F-9866-9069DDAB1EEA}"/>
              </a:ext>
            </a:extLst>
          </p:cNvPr>
          <p:cNvSpPr>
            <a:spLocks noGrp="1"/>
          </p:cNvSpPr>
          <p:nvPr>
            <p:ph type="title"/>
          </p:nvPr>
        </p:nvSpPr>
        <p:spPr/>
        <p:txBody>
          <a:bodyPr/>
          <a:lstStyle/>
          <a:p>
            <a:r>
              <a:rPr lang="en-US" b="1" dirty="0"/>
              <a:t>Basic Form (</a:t>
            </a:r>
            <a:r>
              <a:rPr lang="en-US" b="1"/>
              <a:t>two-way binding)</a:t>
            </a:r>
            <a:endParaRPr lang="en-US" dirty="0"/>
          </a:p>
        </p:txBody>
      </p:sp>
      <p:sp>
        <p:nvSpPr>
          <p:cNvPr id="3" name="Content Placeholder 2">
            <a:extLst>
              <a:ext uri="{FF2B5EF4-FFF2-40B4-BE49-F238E27FC236}">
                <a16:creationId xmlns:a16="http://schemas.microsoft.com/office/drawing/2014/main" id="{D9AF1967-FF36-4D30-89A9-196939DBFEB8}"/>
              </a:ext>
            </a:extLst>
          </p:cNvPr>
          <p:cNvSpPr>
            <a:spLocks noGrp="1"/>
          </p:cNvSpPr>
          <p:nvPr>
            <p:ph idx="1"/>
          </p:nvPr>
        </p:nvSpPr>
        <p:spPr>
          <a:xfrm>
            <a:off x="581192" y="1680616"/>
            <a:ext cx="4664203" cy="775355"/>
          </a:xfrm>
        </p:spPr>
        <p:txBody>
          <a:bodyPr>
            <a:normAutofit/>
          </a:bodyPr>
          <a:lstStyle/>
          <a:p>
            <a:r>
              <a:rPr lang="en-US" dirty="0"/>
              <a:t>Import Form Module</a:t>
            </a:r>
          </a:p>
        </p:txBody>
      </p:sp>
      <p:grpSp>
        <p:nvGrpSpPr>
          <p:cNvPr id="16" name="Group 15">
            <a:extLst>
              <a:ext uri="{FF2B5EF4-FFF2-40B4-BE49-F238E27FC236}">
                <a16:creationId xmlns:a16="http://schemas.microsoft.com/office/drawing/2014/main" id="{9544C57E-940B-474A-A749-0B0F43DBD866}"/>
              </a:ext>
            </a:extLst>
          </p:cNvPr>
          <p:cNvGrpSpPr/>
          <p:nvPr/>
        </p:nvGrpSpPr>
        <p:grpSpPr>
          <a:xfrm>
            <a:off x="374017" y="2276566"/>
            <a:ext cx="5721982" cy="4425351"/>
            <a:chOff x="902099" y="2276566"/>
            <a:chExt cx="5721982" cy="4425351"/>
          </a:xfrm>
        </p:grpSpPr>
        <p:pic>
          <p:nvPicPr>
            <p:cNvPr id="5" name="Picture 4">
              <a:extLst>
                <a:ext uri="{FF2B5EF4-FFF2-40B4-BE49-F238E27FC236}">
                  <a16:creationId xmlns:a16="http://schemas.microsoft.com/office/drawing/2014/main" id="{017CCD01-9ED5-4F95-9F97-157529D060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99" y="2619514"/>
              <a:ext cx="4871378" cy="4082403"/>
            </a:xfrm>
            <a:prstGeom prst="rect">
              <a:avLst/>
            </a:prstGeom>
          </p:spPr>
        </p:pic>
        <p:pic>
          <p:nvPicPr>
            <p:cNvPr id="7" name="Picture 6">
              <a:extLst>
                <a:ext uri="{FF2B5EF4-FFF2-40B4-BE49-F238E27FC236}">
                  <a16:creationId xmlns:a16="http://schemas.microsoft.com/office/drawing/2014/main" id="{EC9DDF2C-2F4D-48EE-916F-FCFD2CD4B5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099" y="2276566"/>
              <a:ext cx="1438476" cy="342948"/>
            </a:xfrm>
            <a:prstGeom prst="rect">
              <a:avLst/>
            </a:prstGeom>
          </p:spPr>
        </p:pic>
        <p:cxnSp>
          <p:nvCxnSpPr>
            <p:cNvPr id="9" name="Straight Arrow Connector 8">
              <a:extLst>
                <a:ext uri="{FF2B5EF4-FFF2-40B4-BE49-F238E27FC236}">
                  <a16:creationId xmlns:a16="http://schemas.microsoft.com/office/drawing/2014/main" id="{CDF8FFE0-9552-4C5C-B261-ED5C1F46B8AB}"/>
                </a:ext>
              </a:extLst>
            </p:cNvPr>
            <p:cNvCxnSpPr>
              <a:cxnSpLocks/>
            </p:cNvCxnSpPr>
            <p:nvPr/>
          </p:nvCxnSpPr>
          <p:spPr>
            <a:xfrm flipH="1">
              <a:off x="3540641" y="2961459"/>
              <a:ext cx="808075"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091D19E-55B5-4F87-B4B3-D47D1A6C376A}"/>
                </a:ext>
              </a:extLst>
            </p:cNvPr>
            <p:cNvCxnSpPr>
              <a:cxnSpLocks/>
            </p:cNvCxnSpPr>
            <p:nvPr/>
          </p:nvCxnSpPr>
          <p:spPr>
            <a:xfrm flipH="1">
              <a:off x="1969733" y="5304166"/>
              <a:ext cx="986118"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1FBEC39-094C-4542-A688-3370ACF1DBBE}"/>
                </a:ext>
              </a:extLst>
            </p:cNvPr>
            <p:cNvSpPr/>
            <p:nvPr/>
          </p:nvSpPr>
          <p:spPr>
            <a:xfrm>
              <a:off x="4423142" y="2937199"/>
              <a:ext cx="2200939" cy="295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Import Form Module</a:t>
              </a:r>
            </a:p>
          </p:txBody>
        </p:sp>
        <p:sp>
          <p:nvSpPr>
            <p:cNvPr id="13" name="Rectangle 12">
              <a:extLst>
                <a:ext uri="{FF2B5EF4-FFF2-40B4-BE49-F238E27FC236}">
                  <a16:creationId xmlns:a16="http://schemas.microsoft.com/office/drawing/2014/main" id="{38DAA96E-335C-45D8-80AF-B7ACE5E7EFB1}"/>
                </a:ext>
              </a:extLst>
            </p:cNvPr>
            <p:cNvSpPr/>
            <p:nvPr/>
          </p:nvSpPr>
          <p:spPr>
            <a:xfrm>
              <a:off x="3072814" y="5112799"/>
              <a:ext cx="2392320" cy="38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Register Form Module</a:t>
              </a:r>
            </a:p>
          </p:txBody>
        </p:sp>
      </p:grpSp>
    </p:spTree>
    <p:extLst>
      <p:ext uri="{BB962C8B-B14F-4D97-AF65-F5344CB8AC3E}">
        <p14:creationId xmlns:p14="http://schemas.microsoft.com/office/powerpoint/2010/main" val="3488764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E14D7-D329-4BEF-8CDF-DB05F4745033}"/>
              </a:ext>
            </a:extLst>
          </p:cNvPr>
          <p:cNvSpPr>
            <a:spLocks noGrp="1"/>
          </p:cNvSpPr>
          <p:nvPr>
            <p:ph type="title"/>
          </p:nvPr>
        </p:nvSpPr>
        <p:spPr/>
        <p:txBody>
          <a:bodyPr/>
          <a:lstStyle/>
          <a:p>
            <a:endParaRPr lang="en-US"/>
          </a:p>
        </p:txBody>
      </p:sp>
      <p:sp>
        <p:nvSpPr>
          <p:cNvPr id="5" name="Content Placeholder 2">
            <a:extLst>
              <a:ext uri="{FF2B5EF4-FFF2-40B4-BE49-F238E27FC236}">
                <a16:creationId xmlns:a16="http://schemas.microsoft.com/office/drawing/2014/main" id="{AE624015-BA7B-4DF0-B97C-A378640F8E78}"/>
              </a:ext>
            </a:extLst>
          </p:cNvPr>
          <p:cNvSpPr txBox="1">
            <a:spLocks/>
          </p:cNvSpPr>
          <p:nvPr/>
        </p:nvSpPr>
        <p:spPr>
          <a:xfrm>
            <a:off x="581192" y="1715956"/>
            <a:ext cx="4664203" cy="77535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Make Simple Form</a:t>
            </a:r>
          </a:p>
        </p:txBody>
      </p:sp>
      <p:pic>
        <p:nvPicPr>
          <p:cNvPr id="7" name="Picture 6">
            <a:extLst>
              <a:ext uri="{FF2B5EF4-FFF2-40B4-BE49-F238E27FC236}">
                <a16:creationId xmlns:a16="http://schemas.microsoft.com/office/drawing/2014/main" id="{78992C56-111C-4479-BF64-35683E895B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335" y="2428082"/>
            <a:ext cx="6068272" cy="3877216"/>
          </a:xfrm>
          <a:prstGeom prst="rect">
            <a:avLst/>
          </a:prstGeom>
        </p:spPr>
      </p:pic>
      <p:pic>
        <p:nvPicPr>
          <p:cNvPr id="11" name="Picture 10">
            <a:extLst>
              <a:ext uri="{FF2B5EF4-FFF2-40B4-BE49-F238E27FC236}">
                <a16:creationId xmlns:a16="http://schemas.microsoft.com/office/drawing/2014/main" id="{BE58BE64-3328-41AD-84E6-15ABB141DD7D}"/>
              </a:ext>
            </a:extLst>
          </p:cNvPr>
          <p:cNvPicPr>
            <a:picLocks noChangeAspect="1"/>
          </p:cNvPicPr>
          <p:nvPr/>
        </p:nvPicPr>
        <p:blipFill rotWithShape="1">
          <a:blip r:embed="rId3">
            <a:extLst>
              <a:ext uri="{28A0092B-C50C-407E-A947-70E740481C1C}">
                <a14:useLocalDpi xmlns:a14="http://schemas.microsoft.com/office/drawing/2010/main" val="0"/>
              </a:ext>
            </a:extLst>
          </a:blip>
          <a:srcRect b="3541"/>
          <a:stretch/>
        </p:blipFill>
        <p:spPr>
          <a:xfrm>
            <a:off x="8282095" y="1835870"/>
            <a:ext cx="3116630" cy="4905363"/>
          </a:xfrm>
          <a:prstGeom prst="rect">
            <a:avLst/>
          </a:prstGeom>
        </p:spPr>
      </p:pic>
      <p:pic>
        <p:nvPicPr>
          <p:cNvPr id="13" name="Picture 12">
            <a:extLst>
              <a:ext uri="{FF2B5EF4-FFF2-40B4-BE49-F238E27FC236}">
                <a16:creationId xmlns:a16="http://schemas.microsoft.com/office/drawing/2014/main" id="{825867F2-4424-49EB-94D0-99EEA11676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9166" y="5064599"/>
            <a:ext cx="3467584" cy="1676634"/>
          </a:xfrm>
          <a:prstGeom prst="rect">
            <a:avLst/>
          </a:prstGeom>
        </p:spPr>
      </p:pic>
      <p:cxnSp>
        <p:nvCxnSpPr>
          <p:cNvPr id="14" name="Connector: Elbow 13">
            <a:extLst>
              <a:ext uri="{FF2B5EF4-FFF2-40B4-BE49-F238E27FC236}">
                <a16:creationId xmlns:a16="http://schemas.microsoft.com/office/drawing/2014/main" id="{B1E66A59-9B2C-4899-96FF-984753B0BB79}"/>
              </a:ext>
            </a:extLst>
          </p:cNvPr>
          <p:cNvCxnSpPr>
            <a:cxnSpLocks/>
          </p:cNvCxnSpPr>
          <p:nvPr/>
        </p:nvCxnSpPr>
        <p:spPr>
          <a:xfrm rot="16200000" flipH="1">
            <a:off x="4422011" y="2997153"/>
            <a:ext cx="3348646" cy="2371237"/>
          </a:xfrm>
          <a:prstGeom prst="bentConnector3">
            <a:avLst>
              <a:gd name="adj1" fmla="val 149"/>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403B6-726E-482B-AF0F-291008987875}"/>
              </a:ext>
            </a:extLst>
          </p:cNvPr>
          <p:cNvCxnSpPr>
            <a:cxnSpLocks/>
          </p:cNvCxnSpPr>
          <p:nvPr/>
        </p:nvCxnSpPr>
        <p:spPr>
          <a:xfrm>
            <a:off x="2541181" y="3277201"/>
            <a:ext cx="102072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66C78D3-6B56-40B2-A5C5-314C34903AE9}"/>
              </a:ext>
            </a:extLst>
          </p:cNvPr>
          <p:cNvCxnSpPr>
            <a:cxnSpLocks/>
          </p:cNvCxnSpPr>
          <p:nvPr/>
        </p:nvCxnSpPr>
        <p:spPr>
          <a:xfrm>
            <a:off x="2541181" y="3854903"/>
            <a:ext cx="123337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71E8216-46A0-4A9E-B8EB-993019349935}"/>
              </a:ext>
            </a:extLst>
          </p:cNvPr>
          <p:cNvCxnSpPr>
            <a:cxnSpLocks/>
          </p:cNvCxnSpPr>
          <p:nvPr/>
        </p:nvCxnSpPr>
        <p:spPr>
          <a:xfrm>
            <a:off x="2700670" y="4620447"/>
            <a:ext cx="107389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CEE253-5210-44C0-823A-A345E0FAC1B1}"/>
              </a:ext>
            </a:extLst>
          </p:cNvPr>
          <p:cNvCxnSpPr>
            <a:cxnSpLocks/>
          </p:cNvCxnSpPr>
          <p:nvPr/>
        </p:nvCxnSpPr>
        <p:spPr>
          <a:xfrm>
            <a:off x="1222744" y="2632159"/>
            <a:ext cx="122274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809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6B372-B6C8-429A-8BB1-99E380980C78}"/>
              </a:ext>
            </a:extLst>
          </p:cNvPr>
          <p:cNvSpPr>
            <a:spLocks noGrp="1"/>
          </p:cNvSpPr>
          <p:nvPr>
            <p:ph type="title"/>
          </p:nvPr>
        </p:nvSpPr>
        <p:spPr/>
        <p:txBody>
          <a:bodyPr/>
          <a:lstStyle/>
          <a:p>
            <a:r>
              <a:rPr lang="en-US" b="1" dirty="0"/>
              <a:t>Pipes in angular</a:t>
            </a:r>
            <a:endParaRPr lang="en-US" dirty="0"/>
          </a:p>
        </p:txBody>
      </p:sp>
      <p:sp>
        <p:nvSpPr>
          <p:cNvPr id="3" name="Content Placeholder 2">
            <a:extLst>
              <a:ext uri="{FF2B5EF4-FFF2-40B4-BE49-F238E27FC236}">
                <a16:creationId xmlns:a16="http://schemas.microsoft.com/office/drawing/2014/main" id="{464E55BC-A67F-43D2-B840-D0ACF01B1106}"/>
              </a:ext>
            </a:extLst>
          </p:cNvPr>
          <p:cNvSpPr>
            <a:spLocks noGrp="1"/>
          </p:cNvSpPr>
          <p:nvPr>
            <p:ph idx="1"/>
          </p:nvPr>
        </p:nvSpPr>
        <p:spPr>
          <a:xfrm>
            <a:off x="581192" y="2180496"/>
            <a:ext cx="11029615" cy="1013801"/>
          </a:xfrm>
        </p:spPr>
        <p:txBody>
          <a:bodyPr/>
          <a:lstStyle/>
          <a:p>
            <a:pPr algn="just"/>
            <a:r>
              <a:rPr lang="en-US" dirty="0"/>
              <a:t>Angular Pipes allows its users to change the format in which data is being displayed on the screen. For instance, consider the date format. Dates can be represented in multiple ways, and the user can decide which one to use with the help of Angular Pipes</a:t>
            </a:r>
          </a:p>
        </p:txBody>
      </p:sp>
      <p:pic>
        <p:nvPicPr>
          <p:cNvPr id="5" name="Picture 4">
            <a:extLst>
              <a:ext uri="{FF2B5EF4-FFF2-40B4-BE49-F238E27FC236}">
                <a16:creationId xmlns:a16="http://schemas.microsoft.com/office/drawing/2014/main" id="{0593DC7D-8F85-43E3-ACA5-D2ED74C62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633" y="3194297"/>
            <a:ext cx="4931242" cy="2625219"/>
          </a:xfrm>
          <a:prstGeom prst="rect">
            <a:avLst/>
          </a:prstGeom>
        </p:spPr>
      </p:pic>
      <p:pic>
        <p:nvPicPr>
          <p:cNvPr id="7" name="Picture 6">
            <a:extLst>
              <a:ext uri="{FF2B5EF4-FFF2-40B4-BE49-F238E27FC236}">
                <a16:creationId xmlns:a16="http://schemas.microsoft.com/office/drawing/2014/main" id="{F08A6DC4-7D2E-465A-B655-BD9D4976F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0628" y="4308211"/>
            <a:ext cx="3439005" cy="1133633"/>
          </a:xfrm>
          <a:prstGeom prst="rect">
            <a:avLst/>
          </a:prstGeom>
        </p:spPr>
      </p:pic>
      <p:pic>
        <p:nvPicPr>
          <p:cNvPr id="9" name="Picture 8">
            <a:extLst>
              <a:ext uri="{FF2B5EF4-FFF2-40B4-BE49-F238E27FC236}">
                <a16:creationId xmlns:a16="http://schemas.microsoft.com/office/drawing/2014/main" id="{B52FC04E-997A-4478-B507-BDD294E16A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187" y="3215862"/>
            <a:ext cx="3048425" cy="885949"/>
          </a:xfrm>
          <a:prstGeom prst="rect">
            <a:avLst/>
          </a:prstGeom>
        </p:spPr>
      </p:pic>
    </p:spTree>
    <p:extLst>
      <p:ext uri="{BB962C8B-B14F-4D97-AF65-F5344CB8AC3E}">
        <p14:creationId xmlns:p14="http://schemas.microsoft.com/office/powerpoint/2010/main" val="873508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6BA52-EDB0-48BA-8AE5-9802F4D1D04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0CA0DA6-420E-4851-A8BA-3411D81671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44840" y="2223755"/>
            <a:ext cx="3642821" cy="3678238"/>
          </a:xfrm>
        </p:spPr>
      </p:pic>
      <p:pic>
        <p:nvPicPr>
          <p:cNvPr id="7" name="Picture 6">
            <a:extLst>
              <a:ext uri="{FF2B5EF4-FFF2-40B4-BE49-F238E27FC236}">
                <a16:creationId xmlns:a16="http://schemas.microsoft.com/office/drawing/2014/main" id="{2FBAD336-4E32-4183-8A6C-555B50FA6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1435" y="3503428"/>
            <a:ext cx="4953405" cy="2307580"/>
          </a:xfrm>
          <a:prstGeom prst="rect">
            <a:avLst/>
          </a:prstGeom>
        </p:spPr>
      </p:pic>
      <p:pic>
        <p:nvPicPr>
          <p:cNvPr id="13" name="Picture 12">
            <a:extLst>
              <a:ext uri="{FF2B5EF4-FFF2-40B4-BE49-F238E27FC236}">
                <a16:creationId xmlns:a16="http://schemas.microsoft.com/office/drawing/2014/main" id="{E1B34FCE-4778-4A69-B08F-EB2C796AA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340" y="2027817"/>
            <a:ext cx="6925642" cy="1057423"/>
          </a:xfrm>
          <a:prstGeom prst="rect">
            <a:avLst/>
          </a:prstGeom>
        </p:spPr>
      </p:pic>
    </p:spTree>
    <p:extLst>
      <p:ext uri="{BB962C8B-B14F-4D97-AF65-F5344CB8AC3E}">
        <p14:creationId xmlns:p14="http://schemas.microsoft.com/office/powerpoint/2010/main" val="145197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408D5-BC17-4182-B864-ACC7D7576B0B}"/>
              </a:ext>
            </a:extLst>
          </p:cNvPr>
          <p:cNvSpPr>
            <a:spLocks noGrp="1"/>
          </p:cNvSpPr>
          <p:nvPr>
            <p:ph type="title"/>
          </p:nvPr>
        </p:nvSpPr>
        <p:spPr/>
        <p:txBody>
          <a:bodyPr/>
          <a:lstStyle/>
          <a:p>
            <a:r>
              <a:rPr lang="en-US" b="1" dirty="0"/>
              <a:t>Make custom pipes (Product search Work)</a:t>
            </a:r>
            <a:endParaRPr lang="en-US" dirty="0"/>
          </a:p>
        </p:txBody>
      </p:sp>
      <p:grpSp>
        <p:nvGrpSpPr>
          <p:cNvPr id="21" name="Group 20">
            <a:extLst>
              <a:ext uri="{FF2B5EF4-FFF2-40B4-BE49-F238E27FC236}">
                <a16:creationId xmlns:a16="http://schemas.microsoft.com/office/drawing/2014/main" id="{9E44A9C4-E018-4A41-8FC1-DAA79006236A}"/>
              </a:ext>
            </a:extLst>
          </p:cNvPr>
          <p:cNvGrpSpPr/>
          <p:nvPr/>
        </p:nvGrpSpPr>
        <p:grpSpPr>
          <a:xfrm>
            <a:off x="706909" y="1973296"/>
            <a:ext cx="11031489" cy="2379465"/>
            <a:chOff x="706909" y="1790142"/>
            <a:chExt cx="11031489" cy="2379465"/>
          </a:xfrm>
        </p:grpSpPr>
        <p:pic>
          <p:nvPicPr>
            <p:cNvPr id="14" name="Picture 13">
              <a:extLst>
                <a:ext uri="{FF2B5EF4-FFF2-40B4-BE49-F238E27FC236}">
                  <a16:creationId xmlns:a16="http://schemas.microsoft.com/office/drawing/2014/main" id="{0B436212-894C-4930-B2E7-DD9BD74B5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909" y="2103600"/>
              <a:ext cx="11031489" cy="2066007"/>
            </a:xfrm>
            <a:prstGeom prst="rect">
              <a:avLst/>
            </a:prstGeom>
          </p:spPr>
        </p:pic>
        <p:pic>
          <p:nvPicPr>
            <p:cNvPr id="20" name="Picture 19">
              <a:extLst>
                <a:ext uri="{FF2B5EF4-FFF2-40B4-BE49-F238E27FC236}">
                  <a16:creationId xmlns:a16="http://schemas.microsoft.com/office/drawing/2014/main" id="{4922A9B5-7882-4DF5-8655-6BAD6A633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909" y="1790142"/>
              <a:ext cx="1617140" cy="239271"/>
            </a:xfrm>
            <a:prstGeom prst="rect">
              <a:avLst/>
            </a:prstGeom>
          </p:spPr>
        </p:pic>
      </p:grpSp>
      <p:grpSp>
        <p:nvGrpSpPr>
          <p:cNvPr id="18" name="Group 17">
            <a:extLst>
              <a:ext uri="{FF2B5EF4-FFF2-40B4-BE49-F238E27FC236}">
                <a16:creationId xmlns:a16="http://schemas.microsoft.com/office/drawing/2014/main" id="{761D92BD-641F-4D65-83AB-27BB7B7D4B8D}"/>
              </a:ext>
            </a:extLst>
          </p:cNvPr>
          <p:cNvGrpSpPr/>
          <p:nvPr/>
        </p:nvGrpSpPr>
        <p:grpSpPr>
          <a:xfrm>
            <a:off x="4790326" y="3429000"/>
            <a:ext cx="6948072" cy="3332058"/>
            <a:chOff x="4907284" y="3198476"/>
            <a:chExt cx="6948072" cy="3599796"/>
          </a:xfrm>
        </p:grpSpPr>
        <p:pic>
          <p:nvPicPr>
            <p:cNvPr id="10" name="Picture 9">
              <a:extLst>
                <a:ext uri="{FF2B5EF4-FFF2-40B4-BE49-F238E27FC236}">
                  <a16:creationId xmlns:a16="http://schemas.microsoft.com/office/drawing/2014/main" id="{73B41E7B-5514-4D63-8D41-69715465F0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284" y="3198476"/>
              <a:ext cx="1738065" cy="287342"/>
            </a:xfrm>
            <a:prstGeom prst="rect">
              <a:avLst/>
            </a:prstGeom>
          </p:spPr>
        </p:pic>
        <p:pic>
          <p:nvPicPr>
            <p:cNvPr id="6" name="Picture 5">
              <a:extLst>
                <a:ext uri="{FF2B5EF4-FFF2-40B4-BE49-F238E27FC236}">
                  <a16:creationId xmlns:a16="http://schemas.microsoft.com/office/drawing/2014/main" id="{EA582EB2-6EAE-4F4B-BE9B-CC32987D9A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7284" y="3485818"/>
              <a:ext cx="6948072" cy="3312454"/>
            </a:xfrm>
            <a:prstGeom prst="rect">
              <a:avLst/>
            </a:prstGeom>
          </p:spPr>
        </p:pic>
      </p:grpSp>
    </p:spTree>
    <p:extLst>
      <p:ext uri="{BB962C8B-B14F-4D97-AF65-F5344CB8AC3E}">
        <p14:creationId xmlns:p14="http://schemas.microsoft.com/office/powerpoint/2010/main" val="1333231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67CE2-0FAA-46C9-A3B9-F6FFDFFE9743}"/>
              </a:ext>
            </a:extLst>
          </p:cNvPr>
          <p:cNvSpPr>
            <a:spLocks noGrp="1"/>
          </p:cNvSpPr>
          <p:nvPr>
            <p:ph type="title"/>
          </p:nvPr>
        </p:nvSpPr>
        <p:spPr/>
        <p:txBody>
          <a:bodyPr/>
          <a:lstStyle/>
          <a:p>
            <a:endParaRPr lang="en-US"/>
          </a:p>
        </p:txBody>
      </p:sp>
      <p:sp>
        <p:nvSpPr>
          <p:cNvPr id="4" name="Content Placeholder 2">
            <a:extLst>
              <a:ext uri="{FF2B5EF4-FFF2-40B4-BE49-F238E27FC236}">
                <a16:creationId xmlns:a16="http://schemas.microsoft.com/office/drawing/2014/main" id="{35C69DDD-C9D0-4250-89E3-731E260B24FB}"/>
              </a:ext>
            </a:extLst>
          </p:cNvPr>
          <p:cNvSpPr txBox="1">
            <a:spLocks/>
          </p:cNvSpPr>
          <p:nvPr/>
        </p:nvSpPr>
        <p:spPr>
          <a:xfrm>
            <a:off x="581193" y="1914683"/>
            <a:ext cx="11029615" cy="63713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t>ng g p search</a:t>
            </a:r>
            <a:endParaRPr lang="en-US" dirty="0"/>
          </a:p>
        </p:txBody>
      </p:sp>
      <p:pic>
        <p:nvPicPr>
          <p:cNvPr id="6" name="Picture 5">
            <a:extLst>
              <a:ext uri="{FF2B5EF4-FFF2-40B4-BE49-F238E27FC236}">
                <a16:creationId xmlns:a16="http://schemas.microsoft.com/office/drawing/2014/main" id="{8707D092-5AE9-4341-92DE-551FD1A1B8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896" y="2551815"/>
            <a:ext cx="5382376" cy="4058216"/>
          </a:xfrm>
          <a:prstGeom prst="rect">
            <a:avLst/>
          </a:prstGeom>
        </p:spPr>
      </p:pic>
      <p:pic>
        <p:nvPicPr>
          <p:cNvPr id="8" name="Screen Recording 7">
            <a:hlinkClick r:id="" action="ppaction://media"/>
            <a:extLst>
              <a:ext uri="{FF2B5EF4-FFF2-40B4-BE49-F238E27FC236}">
                <a16:creationId xmlns:a16="http://schemas.microsoft.com/office/drawing/2014/main" id="{AB7E1571-06B3-4AFF-ADE1-A21B723FCAF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80040" y="2225811"/>
            <a:ext cx="5268357" cy="4160750"/>
          </a:xfrm>
          <a:prstGeom prst="rect">
            <a:avLst/>
          </a:prstGeom>
        </p:spPr>
      </p:pic>
    </p:spTree>
    <p:extLst>
      <p:ext uri="{BB962C8B-B14F-4D97-AF65-F5344CB8AC3E}">
        <p14:creationId xmlns:p14="http://schemas.microsoft.com/office/powerpoint/2010/main" val="17255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B9816-2C5B-4F8A-8613-CE4BB19B6261}"/>
              </a:ext>
            </a:extLst>
          </p:cNvPr>
          <p:cNvSpPr>
            <a:spLocks noGrp="1"/>
          </p:cNvSpPr>
          <p:nvPr>
            <p:ph type="title"/>
          </p:nvPr>
        </p:nvSpPr>
        <p:spPr/>
        <p:txBody>
          <a:bodyPr/>
          <a:lstStyle/>
          <a:p>
            <a:r>
              <a:rPr lang="en-US" dirty="0"/>
              <a:t>Make To do List</a:t>
            </a:r>
          </a:p>
        </p:txBody>
      </p:sp>
      <p:grpSp>
        <p:nvGrpSpPr>
          <p:cNvPr id="8" name="Group 7">
            <a:extLst>
              <a:ext uri="{FF2B5EF4-FFF2-40B4-BE49-F238E27FC236}">
                <a16:creationId xmlns:a16="http://schemas.microsoft.com/office/drawing/2014/main" id="{6B064974-BF08-49EB-BAA8-13D618544FC1}"/>
              </a:ext>
            </a:extLst>
          </p:cNvPr>
          <p:cNvGrpSpPr/>
          <p:nvPr/>
        </p:nvGrpSpPr>
        <p:grpSpPr>
          <a:xfrm>
            <a:off x="723543" y="1838238"/>
            <a:ext cx="6299911" cy="4945333"/>
            <a:chOff x="872399" y="1806341"/>
            <a:chExt cx="6299911" cy="4945333"/>
          </a:xfrm>
        </p:grpSpPr>
        <p:pic>
          <p:nvPicPr>
            <p:cNvPr id="5" name="Picture 4">
              <a:extLst>
                <a:ext uri="{FF2B5EF4-FFF2-40B4-BE49-F238E27FC236}">
                  <a16:creationId xmlns:a16="http://schemas.microsoft.com/office/drawing/2014/main" id="{1C375E64-3766-4B23-B439-4FAD43B4727F}"/>
                </a:ext>
              </a:extLst>
            </p:cNvPr>
            <p:cNvPicPr>
              <a:picLocks noChangeAspect="1"/>
            </p:cNvPicPr>
            <p:nvPr/>
          </p:nvPicPr>
          <p:blipFill rotWithShape="1">
            <a:blip r:embed="rId2">
              <a:extLst>
                <a:ext uri="{28A0092B-C50C-407E-A947-70E740481C1C}">
                  <a14:useLocalDpi xmlns:a14="http://schemas.microsoft.com/office/drawing/2010/main" val="0"/>
                </a:ext>
              </a:extLst>
            </a:blip>
            <a:srcRect l="6104" t="10078"/>
            <a:stretch/>
          </p:blipFill>
          <p:spPr>
            <a:xfrm>
              <a:off x="925032" y="2158815"/>
              <a:ext cx="6247278" cy="4592859"/>
            </a:xfrm>
            <a:prstGeom prst="rect">
              <a:avLst/>
            </a:prstGeom>
          </p:spPr>
        </p:pic>
        <p:pic>
          <p:nvPicPr>
            <p:cNvPr id="7" name="Picture 6">
              <a:extLst>
                <a:ext uri="{FF2B5EF4-FFF2-40B4-BE49-F238E27FC236}">
                  <a16:creationId xmlns:a16="http://schemas.microsoft.com/office/drawing/2014/main" id="{66483CC8-3D10-4532-95AF-686D8752D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99" y="1806341"/>
              <a:ext cx="1962424" cy="352474"/>
            </a:xfrm>
            <a:prstGeom prst="rect">
              <a:avLst/>
            </a:prstGeom>
          </p:spPr>
        </p:pic>
      </p:grpSp>
      <p:grpSp>
        <p:nvGrpSpPr>
          <p:cNvPr id="13" name="Group 12">
            <a:extLst>
              <a:ext uri="{FF2B5EF4-FFF2-40B4-BE49-F238E27FC236}">
                <a16:creationId xmlns:a16="http://schemas.microsoft.com/office/drawing/2014/main" id="{15473F0C-3BCF-420D-A522-0A2A3E1B50C2}"/>
              </a:ext>
            </a:extLst>
          </p:cNvPr>
          <p:cNvGrpSpPr/>
          <p:nvPr/>
        </p:nvGrpSpPr>
        <p:grpSpPr>
          <a:xfrm>
            <a:off x="7198320" y="1727396"/>
            <a:ext cx="4270137" cy="5131235"/>
            <a:chOff x="7198320" y="1727396"/>
            <a:chExt cx="4270137" cy="5131235"/>
          </a:xfrm>
        </p:grpSpPr>
        <p:pic>
          <p:nvPicPr>
            <p:cNvPr id="12" name="Picture 11">
              <a:extLst>
                <a:ext uri="{FF2B5EF4-FFF2-40B4-BE49-F238E27FC236}">
                  <a16:creationId xmlns:a16="http://schemas.microsoft.com/office/drawing/2014/main" id="{C0AF62B0-2E36-4F15-B2C5-2300D74B58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8320" y="1727396"/>
              <a:ext cx="1905266" cy="483387"/>
            </a:xfrm>
            <a:prstGeom prst="rect">
              <a:avLst/>
            </a:prstGeom>
          </p:spPr>
        </p:pic>
        <p:pic>
          <p:nvPicPr>
            <p:cNvPr id="10" name="Picture 9">
              <a:extLst>
                <a:ext uri="{FF2B5EF4-FFF2-40B4-BE49-F238E27FC236}">
                  <a16:creationId xmlns:a16="http://schemas.microsoft.com/office/drawing/2014/main" id="{BA385006-BD7A-4532-81F2-646FB25B87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8320" y="2115651"/>
              <a:ext cx="4270137" cy="4742980"/>
            </a:xfrm>
            <a:prstGeom prst="rect">
              <a:avLst/>
            </a:prstGeom>
          </p:spPr>
        </p:pic>
      </p:grpSp>
      <p:cxnSp>
        <p:nvCxnSpPr>
          <p:cNvPr id="14" name="Straight Arrow Connector 13">
            <a:extLst>
              <a:ext uri="{FF2B5EF4-FFF2-40B4-BE49-F238E27FC236}">
                <a16:creationId xmlns:a16="http://schemas.microsoft.com/office/drawing/2014/main" id="{D408E6DD-01E3-495F-A376-2F89C6641AD3}"/>
              </a:ext>
            </a:extLst>
          </p:cNvPr>
          <p:cNvCxnSpPr>
            <a:cxnSpLocks/>
          </p:cNvCxnSpPr>
          <p:nvPr/>
        </p:nvCxnSpPr>
        <p:spPr>
          <a:xfrm flipV="1">
            <a:off x="6390167" y="5497033"/>
            <a:ext cx="1010093" cy="54757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410AD3F-EA95-414B-B8E8-DE2EA61BF052}"/>
              </a:ext>
            </a:extLst>
          </p:cNvPr>
          <p:cNvCxnSpPr>
            <a:cxnSpLocks/>
          </p:cNvCxnSpPr>
          <p:nvPr/>
        </p:nvCxnSpPr>
        <p:spPr>
          <a:xfrm>
            <a:off x="5603358" y="5847907"/>
            <a:ext cx="1733106" cy="1120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077AD22-C0B5-4882-AE6D-422085E71250}"/>
              </a:ext>
            </a:extLst>
          </p:cNvPr>
          <p:cNvCxnSpPr>
            <a:cxnSpLocks/>
          </p:cNvCxnSpPr>
          <p:nvPr/>
        </p:nvCxnSpPr>
        <p:spPr>
          <a:xfrm flipV="1">
            <a:off x="3009014" y="4487141"/>
            <a:ext cx="4518837" cy="12836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DE0DB70-C937-4F82-9AE9-ECBEA6A071DC}"/>
              </a:ext>
            </a:extLst>
          </p:cNvPr>
          <p:cNvCxnSpPr>
            <a:cxnSpLocks/>
          </p:cNvCxnSpPr>
          <p:nvPr/>
        </p:nvCxnSpPr>
        <p:spPr>
          <a:xfrm rot="10800000">
            <a:off x="4019110" y="2955358"/>
            <a:ext cx="4816547" cy="1257995"/>
          </a:xfrm>
          <a:prstGeom prst="bentConnector3">
            <a:avLst>
              <a:gd name="adj1" fmla="val -5044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1354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7CBBEA99-68D3-4119-A87D-01B10CF337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712" y="2422278"/>
            <a:ext cx="6697502" cy="4207122"/>
          </a:xfrm>
          <a:prstGeom prst="rect">
            <a:avLst/>
          </a:prstGeom>
        </p:spPr>
      </p:pic>
      <p:sp>
        <p:nvSpPr>
          <p:cNvPr id="2" name="Title 1">
            <a:extLst>
              <a:ext uri="{FF2B5EF4-FFF2-40B4-BE49-F238E27FC236}">
                <a16:creationId xmlns:a16="http://schemas.microsoft.com/office/drawing/2014/main" id="{F042A32F-D770-4E42-B9B2-0D72F2D8BB20}"/>
              </a:ext>
            </a:extLst>
          </p:cNvPr>
          <p:cNvSpPr>
            <a:spLocks noGrp="1"/>
          </p:cNvSpPr>
          <p:nvPr>
            <p:ph type="title"/>
          </p:nvPr>
        </p:nvSpPr>
        <p:spPr/>
        <p:txBody>
          <a:bodyPr/>
          <a:lstStyle/>
          <a:p>
            <a:r>
              <a:rPr lang="en-US" dirty="0"/>
              <a:t>Routing</a:t>
            </a:r>
          </a:p>
        </p:txBody>
      </p:sp>
      <p:pic>
        <p:nvPicPr>
          <p:cNvPr id="7" name="Picture 6">
            <a:extLst>
              <a:ext uri="{FF2B5EF4-FFF2-40B4-BE49-F238E27FC236}">
                <a16:creationId xmlns:a16="http://schemas.microsoft.com/office/drawing/2014/main" id="{C79608AC-7D1C-4D1F-AB35-51C77EA47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1954412"/>
            <a:ext cx="4810796" cy="4544059"/>
          </a:xfrm>
          <a:prstGeom prst="rect">
            <a:avLst/>
          </a:prstGeom>
        </p:spPr>
      </p:pic>
      <p:pic>
        <p:nvPicPr>
          <p:cNvPr id="15" name="Picture 14">
            <a:extLst>
              <a:ext uri="{FF2B5EF4-FFF2-40B4-BE49-F238E27FC236}">
                <a16:creationId xmlns:a16="http://schemas.microsoft.com/office/drawing/2014/main" id="{58990635-1435-45D1-AF6D-C1B601DCD2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711" y="1954413"/>
            <a:ext cx="3060632" cy="360283"/>
          </a:xfrm>
          <a:prstGeom prst="rect">
            <a:avLst/>
          </a:prstGeom>
        </p:spPr>
      </p:pic>
      <p:cxnSp>
        <p:nvCxnSpPr>
          <p:cNvPr id="18" name="Straight Arrow Connector 17">
            <a:extLst>
              <a:ext uri="{FF2B5EF4-FFF2-40B4-BE49-F238E27FC236}">
                <a16:creationId xmlns:a16="http://schemas.microsoft.com/office/drawing/2014/main" id="{98FBAE9C-9163-40DB-9658-4E31AD76E99E}"/>
              </a:ext>
            </a:extLst>
          </p:cNvPr>
          <p:cNvCxnSpPr>
            <a:cxnSpLocks/>
          </p:cNvCxnSpPr>
          <p:nvPr/>
        </p:nvCxnSpPr>
        <p:spPr>
          <a:xfrm>
            <a:off x="2551814" y="4059734"/>
            <a:ext cx="3455581" cy="4080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EA0D4ED-CA42-4466-9302-7917003CC9CE}"/>
              </a:ext>
            </a:extLst>
          </p:cNvPr>
          <p:cNvCxnSpPr>
            <a:cxnSpLocks/>
          </p:cNvCxnSpPr>
          <p:nvPr/>
        </p:nvCxnSpPr>
        <p:spPr>
          <a:xfrm flipV="1">
            <a:off x="2466753" y="3976087"/>
            <a:ext cx="3540642" cy="7872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567D792-8AB4-46CD-98B1-898B40CB6E74}"/>
              </a:ext>
            </a:extLst>
          </p:cNvPr>
          <p:cNvCxnSpPr/>
          <p:nvPr/>
        </p:nvCxnSpPr>
        <p:spPr>
          <a:xfrm>
            <a:off x="8784771" y="4136571"/>
            <a:ext cx="94047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2FEABE1-C5C7-45A6-82C9-703584E863F7}"/>
              </a:ext>
            </a:extLst>
          </p:cNvPr>
          <p:cNvCxnSpPr/>
          <p:nvPr/>
        </p:nvCxnSpPr>
        <p:spPr>
          <a:xfrm>
            <a:off x="7249885" y="4571999"/>
            <a:ext cx="94047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36480C4-8544-4651-BB02-4EB28A52F90A}"/>
              </a:ext>
            </a:extLst>
          </p:cNvPr>
          <p:cNvCxnSpPr>
            <a:cxnSpLocks/>
          </p:cNvCxnSpPr>
          <p:nvPr/>
        </p:nvCxnSpPr>
        <p:spPr>
          <a:xfrm>
            <a:off x="1121227" y="3243941"/>
            <a:ext cx="4227217"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667D6D9-AE56-495E-9438-822C6FBC57C7}"/>
              </a:ext>
            </a:extLst>
          </p:cNvPr>
          <p:cNvCxnSpPr>
            <a:cxnSpLocks/>
          </p:cNvCxnSpPr>
          <p:nvPr/>
        </p:nvCxnSpPr>
        <p:spPr>
          <a:xfrm>
            <a:off x="1121226" y="3047998"/>
            <a:ext cx="4227217"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6372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AAC591-6B21-430D-9380-D9F05B3E4270}"/>
              </a:ext>
            </a:extLst>
          </p:cNvPr>
          <p:cNvSpPr>
            <a:spLocks noGrp="1"/>
          </p:cNvSpPr>
          <p:nvPr>
            <p:ph type="ctrTitle"/>
          </p:nvPr>
        </p:nvSpPr>
        <p:spPr>
          <a:xfrm>
            <a:off x="599225" y="4188934"/>
            <a:ext cx="10993549" cy="893429"/>
          </a:xfrm>
        </p:spPr>
        <p:txBody>
          <a:bodyPr/>
          <a:lstStyle/>
          <a:p>
            <a:pPr algn="ctr"/>
            <a:r>
              <a:rPr lang="en-US" dirty="0">
                <a:solidFill>
                  <a:schemeClr val="bg1"/>
                </a:solidFill>
              </a:rPr>
              <a:t>CRUD Operation in Angular</a:t>
            </a:r>
          </a:p>
        </p:txBody>
      </p:sp>
    </p:spTree>
    <p:extLst>
      <p:ext uri="{BB962C8B-B14F-4D97-AF65-F5344CB8AC3E}">
        <p14:creationId xmlns:p14="http://schemas.microsoft.com/office/powerpoint/2010/main" val="1726994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onitor PNG transparent image download, size: 2371x1985px">
            <a:extLst>
              <a:ext uri="{FF2B5EF4-FFF2-40B4-BE49-F238E27FC236}">
                <a16:creationId xmlns:a16="http://schemas.microsoft.com/office/drawing/2014/main" id="{9CAFB60D-B651-4B4E-AEC8-3BABCE8491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658"/>
          <a:stretch/>
        </p:blipFill>
        <p:spPr bwMode="auto">
          <a:xfrm>
            <a:off x="1042528" y="628992"/>
            <a:ext cx="9377378" cy="6026990"/>
          </a:xfrm>
          <a:prstGeom prst="rect">
            <a:avLst/>
          </a:prstGeom>
          <a:noFill/>
          <a:extLst>
            <a:ext uri="{909E8E84-426E-40DD-AFC4-6F175D3DCCD1}">
              <a14:hiddenFill xmlns:a14="http://schemas.microsoft.com/office/drawing/2010/main">
                <a:solidFill>
                  <a:srgbClr val="FFFFFF"/>
                </a:solidFill>
              </a14:hiddenFill>
            </a:ext>
          </a:extLst>
        </p:spPr>
      </p:pic>
      <p:pic>
        <p:nvPicPr>
          <p:cNvPr id="8" name="Screen Recording 4">
            <a:hlinkClick r:id="" action="ppaction://media"/>
            <a:extLst>
              <a:ext uri="{FF2B5EF4-FFF2-40B4-BE49-F238E27FC236}">
                <a16:creationId xmlns:a16="http://schemas.microsoft.com/office/drawing/2014/main" id="{74C75BBB-8C7B-4BF1-82AC-EA34B05552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4762" y="1010093"/>
            <a:ext cx="8601739" cy="5218915"/>
          </a:xfrm>
          <a:prstGeom prst="rect">
            <a:avLst/>
          </a:prstGeom>
        </p:spPr>
      </p:pic>
    </p:spTree>
    <p:extLst>
      <p:ext uri="{BB962C8B-B14F-4D97-AF65-F5344CB8AC3E}">
        <p14:creationId xmlns:p14="http://schemas.microsoft.com/office/powerpoint/2010/main" val="355001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E4C5D8-5173-4B72-8F9F-7F3811D2E19B}"/>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D6896BB3-5FD1-4AE2-AB55-B07C22D860EC}"/>
              </a:ext>
            </a:extLst>
          </p:cNvPr>
          <p:cNvSpPr>
            <a:spLocks noGrp="1"/>
          </p:cNvSpPr>
          <p:nvPr>
            <p:ph type="body" idx="1"/>
          </p:nvPr>
        </p:nvSpPr>
        <p:spPr/>
        <p:txBody>
          <a:bodyPr/>
          <a:lstStyle/>
          <a:p>
            <a:r>
              <a:rPr lang="en-US" dirty="0"/>
              <a:t>Angular	</a:t>
            </a:r>
          </a:p>
        </p:txBody>
      </p:sp>
      <p:sp>
        <p:nvSpPr>
          <p:cNvPr id="6" name="Content Placeholder 5">
            <a:extLst>
              <a:ext uri="{FF2B5EF4-FFF2-40B4-BE49-F238E27FC236}">
                <a16:creationId xmlns:a16="http://schemas.microsoft.com/office/drawing/2014/main" id="{81985132-D704-48E9-BEF6-632C76670DB4}"/>
              </a:ext>
            </a:extLst>
          </p:cNvPr>
          <p:cNvSpPr>
            <a:spLocks noGrp="1"/>
          </p:cNvSpPr>
          <p:nvPr>
            <p:ph sz="half" idx="2"/>
          </p:nvPr>
        </p:nvSpPr>
        <p:spPr/>
        <p:txBody>
          <a:bodyPr/>
          <a:lstStyle/>
          <a:p>
            <a:r>
              <a:rPr lang="en-US" dirty="0"/>
              <a:t>Angular is a Re-written version, Structure and upgraded framework.</a:t>
            </a:r>
          </a:p>
          <a:p>
            <a:r>
              <a:rPr lang="en-US" dirty="0"/>
              <a:t>Angular is based on TypeScript</a:t>
            </a:r>
          </a:p>
        </p:txBody>
      </p:sp>
      <p:sp>
        <p:nvSpPr>
          <p:cNvPr id="7" name="Text Placeholder 6">
            <a:extLst>
              <a:ext uri="{FF2B5EF4-FFF2-40B4-BE49-F238E27FC236}">
                <a16:creationId xmlns:a16="http://schemas.microsoft.com/office/drawing/2014/main" id="{C60BFEBB-2148-4385-A03D-766424FD8C6C}"/>
              </a:ext>
            </a:extLst>
          </p:cNvPr>
          <p:cNvSpPr>
            <a:spLocks noGrp="1"/>
          </p:cNvSpPr>
          <p:nvPr>
            <p:ph type="body" sz="quarter" idx="3"/>
          </p:nvPr>
        </p:nvSpPr>
        <p:spPr/>
        <p:txBody>
          <a:bodyPr/>
          <a:lstStyle/>
          <a:p>
            <a:r>
              <a:rPr lang="en-US" dirty="0"/>
              <a:t>Angular JS</a:t>
            </a:r>
          </a:p>
        </p:txBody>
      </p:sp>
      <p:sp>
        <p:nvSpPr>
          <p:cNvPr id="8" name="Content Placeholder 7">
            <a:extLst>
              <a:ext uri="{FF2B5EF4-FFF2-40B4-BE49-F238E27FC236}">
                <a16:creationId xmlns:a16="http://schemas.microsoft.com/office/drawing/2014/main" id="{39E29779-0396-4377-B177-6E65838D2D56}"/>
              </a:ext>
            </a:extLst>
          </p:cNvPr>
          <p:cNvSpPr>
            <a:spLocks noGrp="1"/>
          </p:cNvSpPr>
          <p:nvPr>
            <p:ph sz="quarter" idx="4"/>
          </p:nvPr>
        </p:nvSpPr>
        <p:spPr/>
        <p:txBody>
          <a:bodyPr/>
          <a:lstStyle/>
          <a:p>
            <a:r>
              <a:rPr lang="en-US" dirty="0"/>
              <a:t>Angular JS is Oldest Version not in use now.</a:t>
            </a:r>
          </a:p>
          <a:p>
            <a:r>
              <a:rPr lang="en-US" dirty="0"/>
              <a:t>AngularJS is based on JavaScript</a:t>
            </a:r>
          </a:p>
        </p:txBody>
      </p:sp>
    </p:spTree>
    <p:extLst>
      <p:ext uri="{BB962C8B-B14F-4D97-AF65-F5344CB8AC3E}">
        <p14:creationId xmlns:p14="http://schemas.microsoft.com/office/powerpoint/2010/main" val="2813126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3673D8-235E-45FB-9BFE-D23A79010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5969" y="1000215"/>
            <a:ext cx="6477904" cy="5048955"/>
          </a:xfrm>
          <a:prstGeom prst="rect">
            <a:avLst/>
          </a:prstGeom>
        </p:spPr>
      </p:pic>
      <p:sp>
        <p:nvSpPr>
          <p:cNvPr id="4" name="Title 3">
            <a:extLst>
              <a:ext uri="{FF2B5EF4-FFF2-40B4-BE49-F238E27FC236}">
                <a16:creationId xmlns:a16="http://schemas.microsoft.com/office/drawing/2014/main" id="{C7ED45DE-F220-4443-B2DE-FFC654443AEB}"/>
              </a:ext>
            </a:extLst>
          </p:cNvPr>
          <p:cNvSpPr txBox="1">
            <a:spLocks/>
          </p:cNvSpPr>
          <p:nvPr/>
        </p:nvSpPr>
        <p:spPr>
          <a:xfrm>
            <a:off x="365308" y="1281222"/>
            <a:ext cx="4025938" cy="526312"/>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cap="none" dirty="0">
                <a:solidFill>
                  <a:schemeClr val="accent6">
                    <a:lumMod val="50000"/>
                  </a:schemeClr>
                </a:solidFill>
                <a:latin typeface="Arial" panose="020B0604020202020204" pitchFamily="34" charset="0"/>
                <a:cs typeface="Arial" panose="020B0604020202020204" pitchFamily="34" charset="0"/>
              </a:rPr>
              <a:t>Install Bootstrap </a:t>
            </a:r>
          </a:p>
          <a:p>
            <a:pPr marL="457200" indent="-457200" algn="ctr">
              <a:buFont typeface="Arial" panose="020B0604020202020204" pitchFamily="34" charset="0"/>
              <a:buChar char="•"/>
            </a:pPr>
            <a:endParaRPr lang="en-US" sz="1800" dirty="0">
              <a:solidFill>
                <a:schemeClr val="tx1"/>
              </a:solidFill>
              <a:latin typeface="Arial" panose="020B0604020202020204" pitchFamily="34" charset="0"/>
              <a:cs typeface="Arial" panose="020B0604020202020204" pitchFamily="34" charset="0"/>
            </a:endParaRPr>
          </a:p>
        </p:txBody>
      </p:sp>
      <p:sp>
        <p:nvSpPr>
          <p:cNvPr id="5" name="Title 3">
            <a:extLst>
              <a:ext uri="{FF2B5EF4-FFF2-40B4-BE49-F238E27FC236}">
                <a16:creationId xmlns:a16="http://schemas.microsoft.com/office/drawing/2014/main" id="{034F4455-C056-4CE5-A6BB-E0FD08F8E214}"/>
              </a:ext>
            </a:extLst>
          </p:cNvPr>
          <p:cNvSpPr txBox="1">
            <a:spLocks/>
          </p:cNvSpPr>
          <p:nvPr/>
        </p:nvSpPr>
        <p:spPr>
          <a:xfrm>
            <a:off x="365308" y="1807534"/>
            <a:ext cx="4025938" cy="526312"/>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800" cap="none" dirty="0">
                <a:solidFill>
                  <a:schemeClr val="tx1"/>
                </a:solidFill>
                <a:latin typeface="Arial" panose="020B0604020202020204" pitchFamily="34" charset="0"/>
                <a:cs typeface="Arial" panose="020B0604020202020204" pitchFamily="34" charset="0"/>
              </a:rPr>
              <a:t>npm install bootstrap@v5.1.3 </a:t>
            </a:r>
          </a:p>
        </p:txBody>
      </p:sp>
      <p:cxnSp>
        <p:nvCxnSpPr>
          <p:cNvPr id="7" name="Straight Connector 6">
            <a:extLst>
              <a:ext uri="{FF2B5EF4-FFF2-40B4-BE49-F238E27FC236}">
                <a16:creationId xmlns:a16="http://schemas.microsoft.com/office/drawing/2014/main" id="{F8785FB7-DDF0-4ABA-B641-940E0CFA80D8}"/>
              </a:ext>
            </a:extLst>
          </p:cNvPr>
          <p:cNvCxnSpPr/>
          <p:nvPr/>
        </p:nvCxnSpPr>
        <p:spPr>
          <a:xfrm>
            <a:off x="5390707" y="2049424"/>
            <a:ext cx="495477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3CCDBC-9B68-4B86-8D56-D93C699335B9}"/>
              </a:ext>
            </a:extLst>
          </p:cNvPr>
          <p:cNvCxnSpPr>
            <a:cxnSpLocks/>
          </p:cNvCxnSpPr>
          <p:nvPr/>
        </p:nvCxnSpPr>
        <p:spPr>
          <a:xfrm>
            <a:off x="5617535" y="4424029"/>
            <a:ext cx="166576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368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E6CA1E-73BD-4079-B36B-51E586CD56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924" y="587240"/>
            <a:ext cx="7256730" cy="3715168"/>
          </a:xfrm>
          <a:prstGeom prst="rect">
            <a:avLst/>
          </a:prstGeom>
        </p:spPr>
      </p:pic>
      <p:grpSp>
        <p:nvGrpSpPr>
          <p:cNvPr id="12" name="Group 11">
            <a:extLst>
              <a:ext uri="{FF2B5EF4-FFF2-40B4-BE49-F238E27FC236}">
                <a16:creationId xmlns:a16="http://schemas.microsoft.com/office/drawing/2014/main" id="{DC1639A6-AD39-4FCD-ACCA-97F0EC6189AC}"/>
              </a:ext>
            </a:extLst>
          </p:cNvPr>
          <p:cNvGrpSpPr/>
          <p:nvPr/>
        </p:nvGrpSpPr>
        <p:grpSpPr>
          <a:xfrm>
            <a:off x="6900531" y="1807534"/>
            <a:ext cx="5068186" cy="4837814"/>
            <a:chOff x="6178986" y="1037090"/>
            <a:chExt cx="5915851" cy="5278650"/>
          </a:xfrm>
        </p:grpSpPr>
        <p:grpSp>
          <p:nvGrpSpPr>
            <p:cNvPr id="8" name="Group 7">
              <a:extLst>
                <a:ext uri="{FF2B5EF4-FFF2-40B4-BE49-F238E27FC236}">
                  <a16:creationId xmlns:a16="http://schemas.microsoft.com/office/drawing/2014/main" id="{80631F75-6A58-4EFF-AC4A-3A408C84E816}"/>
                </a:ext>
              </a:extLst>
            </p:cNvPr>
            <p:cNvGrpSpPr/>
            <p:nvPr/>
          </p:nvGrpSpPr>
          <p:grpSpPr>
            <a:xfrm>
              <a:off x="6178986" y="1037090"/>
              <a:ext cx="5915851" cy="5278650"/>
              <a:chOff x="554363" y="1068324"/>
              <a:chExt cx="5915851" cy="5278650"/>
            </a:xfrm>
          </p:grpSpPr>
          <p:pic>
            <p:nvPicPr>
              <p:cNvPr id="9" name="Picture 8">
                <a:extLst>
                  <a:ext uri="{FF2B5EF4-FFF2-40B4-BE49-F238E27FC236}">
                    <a16:creationId xmlns:a16="http://schemas.microsoft.com/office/drawing/2014/main" id="{2AA291C2-F8B0-41F1-A7EE-920244D02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363" y="1574283"/>
                <a:ext cx="5915851" cy="4772691"/>
              </a:xfrm>
              <a:prstGeom prst="rect">
                <a:avLst/>
              </a:prstGeom>
            </p:spPr>
          </p:pic>
          <p:pic>
            <p:nvPicPr>
              <p:cNvPr id="10" name="Picture 9">
                <a:extLst>
                  <a:ext uri="{FF2B5EF4-FFF2-40B4-BE49-F238E27FC236}">
                    <a16:creationId xmlns:a16="http://schemas.microsoft.com/office/drawing/2014/main" id="{5D63C6A5-2C12-42E3-B321-1A735B4314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63" y="1068324"/>
                <a:ext cx="1676634" cy="362001"/>
              </a:xfrm>
              <a:prstGeom prst="rect">
                <a:avLst/>
              </a:prstGeom>
            </p:spPr>
          </p:pic>
        </p:grpSp>
        <p:cxnSp>
          <p:nvCxnSpPr>
            <p:cNvPr id="11" name="Straight Arrow Connector 10">
              <a:extLst>
                <a:ext uri="{FF2B5EF4-FFF2-40B4-BE49-F238E27FC236}">
                  <a16:creationId xmlns:a16="http://schemas.microsoft.com/office/drawing/2014/main" id="{A0B744AE-3B3F-4598-9785-14FBDFBED1A4}"/>
                </a:ext>
              </a:extLst>
            </p:cNvPr>
            <p:cNvCxnSpPr/>
            <p:nvPr/>
          </p:nvCxnSpPr>
          <p:spPr>
            <a:xfrm flipH="1">
              <a:off x="7495953" y="4136729"/>
              <a:ext cx="23816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9AC05E1-E9DC-4EA1-8C4D-B9D8D94EABC1}"/>
              </a:ext>
            </a:extLst>
          </p:cNvPr>
          <p:cNvCxnSpPr/>
          <p:nvPr/>
        </p:nvCxnSpPr>
        <p:spPr>
          <a:xfrm>
            <a:off x="3965944" y="1446028"/>
            <a:ext cx="141413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FF9AB11-4C47-4CA1-97FC-5CBD3C3C5239}"/>
              </a:ext>
            </a:extLst>
          </p:cNvPr>
          <p:cNvCxnSpPr/>
          <p:nvPr/>
        </p:nvCxnSpPr>
        <p:spPr>
          <a:xfrm>
            <a:off x="3788735" y="2008860"/>
            <a:ext cx="141413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E19795F-AC02-49CB-B497-7D6FA2BC94AF}"/>
              </a:ext>
            </a:extLst>
          </p:cNvPr>
          <p:cNvCxnSpPr/>
          <p:nvPr/>
        </p:nvCxnSpPr>
        <p:spPr>
          <a:xfrm>
            <a:off x="3788735" y="2534094"/>
            <a:ext cx="141413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3FDE8CC-DC1C-4AD5-AA1D-9B8F413D5ED0}"/>
              </a:ext>
            </a:extLst>
          </p:cNvPr>
          <p:cNvCxnSpPr/>
          <p:nvPr/>
        </p:nvCxnSpPr>
        <p:spPr>
          <a:xfrm>
            <a:off x="3682409" y="3055088"/>
            <a:ext cx="141413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D65A674-D809-4F60-9CF3-1063C0A4D8E0}"/>
              </a:ext>
            </a:extLst>
          </p:cNvPr>
          <p:cNvCxnSpPr/>
          <p:nvPr/>
        </p:nvCxnSpPr>
        <p:spPr>
          <a:xfrm>
            <a:off x="2087525" y="917945"/>
            <a:ext cx="141413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181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EA1CB2-35AB-4493-B2D0-079DFDE07FC0}"/>
              </a:ext>
            </a:extLst>
          </p:cNvPr>
          <p:cNvSpPr>
            <a:spLocks noGrp="1"/>
          </p:cNvSpPr>
          <p:nvPr>
            <p:ph type="title"/>
          </p:nvPr>
        </p:nvSpPr>
        <p:spPr/>
        <p:txBody>
          <a:bodyPr/>
          <a:lstStyle/>
          <a:p>
            <a:r>
              <a:rPr lang="en-US" dirty="0"/>
              <a:t>Insert Operation Via JSOn Server</a:t>
            </a:r>
          </a:p>
        </p:txBody>
      </p:sp>
      <p:sp>
        <p:nvSpPr>
          <p:cNvPr id="10" name="Content Placeholder 9">
            <a:extLst>
              <a:ext uri="{FF2B5EF4-FFF2-40B4-BE49-F238E27FC236}">
                <a16:creationId xmlns:a16="http://schemas.microsoft.com/office/drawing/2014/main" id="{40B1B1A9-5293-400E-BED9-7773364E83A0}"/>
              </a:ext>
            </a:extLst>
          </p:cNvPr>
          <p:cNvSpPr>
            <a:spLocks noGrp="1"/>
          </p:cNvSpPr>
          <p:nvPr>
            <p:ph idx="1"/>
          </p:nvPr>
        </p:nvSpPr>
        <p:spPr>
          <a:xfrm>
            <a:off x="581192" y="2180497"/>
            <a:ext cx="11029615" cy="4581810"/>
          </a:xfrm>
        </p:spPr>
        <p:txBody>
          <a:bodyPr>
            <a:normAutofit/>
          </a:bodyPr>
          <a:lstStyle/>
          <a:p>
            <a:r>
              <a:rPr lang="en-US" sz="2000" dirty="0">
                <a:solidFill>
                  <a:srgbClr val="00B0F0"/>
                </a:solidFill>
              </a:rPr>
              <a:t>Install JSON Server</a:t>
            </a:r>
          </a:p>
          <a:p>
            <a:pPr lvl="1"/>
            <a:r>
              <a:rPr lang="en-US" sz="2000" dirty="0"/>
              <a:t>npm install -g json-server</a:t>
            </a:r>
          </a:p>
          <a:p>
            <a:r>
              <a:rPr lang="en-US" sz="2000" dirty="0">
                <a:solidFill>
                  <a:srgbClr val="00B0F0"/>
                </a:solidFill>
              </a:rPr>
              <a:t>Create a </a:t>
            </a:r>
            <a:r>
              <a:rPr lang="en-US" sz="2000" b="1" dirty="0">
                <a:solidFill>
                  <a:srgbClr val="00B050"/>
                </a:solidFill>
              </a:rPr>
              <a:t>db.json </a:t>
            </a:r>
            <a:r>
              <a:rPr lang="en-US" sz="2000" dirty="0">
                <a:solidFill>
                  <a:srgbClr val="00B0F0"/>
                </a:solidFill>
              </a:rPr>
              <a:t>file with some data</a:t>
            </a:r>
          </a:p>
          <a:p>
            <a:endParaRPr lang="en-US" sz="2400" dirty="0"/>
          </a:p>
          <a:p>
            <a:endParaRPr lang="en-US" sz="2000" dirty="0"/>
          </a:p>
          <a:p>
            <a:endParaRPr lang="en-US" sz="2000" dirty="0"/>
          </a:p>
          <a:p>
            <a:endParaRPr lang="en-US" sz="2000" dirty="0"/>
          </a:p>
          <a:p>
            <a:r>
              <a:rPr lang="en-US" sz="2000" dirty="0">
                <a:solidFill>
                  <a:srgbClr val="00B0F0"/>
                </a:solidFill>
              </a:rPr>
              <a:t>Start JSON Server</a:t>
            </a:r>
          </a:p>
          <a:p>
            <a:pPr lvl="1"/>
            <a:r>
              <a:rPr lang="en-US" sz="2000" dirty="0"/>
              <a:t>json-server --watch db.json</a:t>
            </a:r>
          </a:p>
          <a:p>
            <a:pPr lvl="1"/>
            <a:r>
              <a:rPr lang="en-US" sz="2000" dirty="0"/>
              <a:t>Now if you go to </a:t>
            </a:r>
            <a:r>
              <a:rPr lang="en-US" sz="2000" dirty="0">
                <a:hlinkClick r:id="rId2">
                  <a:extLst>
                    <a:ext uri="{A12FA001-AC4F-418D-AE19-62706E023703}">
                      <ahyp:hlinkClr xmlns:ahyp="http://schemas.microsoft.com/office/drawing/2018/hyperlinkcolor" val="tx"/>
                    </a:ext>
                  </a:extLst>
                </a:hlinkClick>
              </a:rPr>
              <a:t>http://localhost:3000/posts/1</a:t>
            </a:r>
            <a:r>
              <a:rPr lang="en-US" sz="2000" dirty="0"/>
              <a:t>, you'll get</a:t>
            </a:r>
          </a:p>
        </p:txBody>
      </p:sp>
      <p:sp>
        <p:nvSpPr>
          <p:cNvPr id="11" name="Rectangle 10">
            <a:extLst>
              <a:ext uri="{FF2B5EF4-FFF2-40B4-BE49-F238E27FC236}">
                <a16:creationId xmlns:a16="http://schemas.microsoft.com/office/drawing/2014/main" id="{4E501288-B21D-45C1-993A-15D0368EEDDA}"/>
              </a:ext>
            </a:extLst>
          </p:cNvPr>
          <p:cNvSpPr/>
          <p:nvPr/>
        </p:nvSpPr>
        <p:spPr>
          <a:xfrm>
            <a:off x="494831" y="1893999"/>
            <a:ext cx="4291175" cy="369332"/>
          </a:xfrm>
          <a:prstGeom prst="rect">
            <a:avLst/>
          </a:prstGeom>
        </p:spPr>
        <p:txBody>
          <a:bodyPr wrap="none">
            <a:spAutoFit/>
          </a:bodyPr>
          <a:lstStyle/>
          <a:p>
            <a:r>
              <a:rPr lang="en-US" dirty="0"/>
              <a:t>https://www.npmjs.com/package/json-server</a:t>
            </a:r>
          </a:p>
        </p:txBody>
      </p:sp>
      <p:pic>
        <p:nvPicPr>
          <p:cNvPr id="15" name="Picture 14">
            <a:extLst>
              <a:ext uri="{FF2B5EF4-FFF2-40B4-BE49-F238E27FC236}">
                <a16:creationId xmlns:a16="http://schemas.microsoft.com/office/drawing/2014/main" id="{5AF51CFB-A752-49B1-ACB0-2D8B4C2170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037" y="3616432"/>
            <a:ext cx="3932858" cy="1709939"/>
          </a:xfrm>
          <a:prstGeom prst="rect">
            <a:avLst/>
          </a:prstGeom>
        </p:spPr>
      </p:pic>
      <p:pic>
        <p:nvPicPr>
          <p:cNvPr id="17" name="Picture 16">
            <a:extLst>
              <a:ext uri="{FF2B5EF4-FFF2-40B4-BE49-F238E27FC236}">
                <a16:creationId xmlns:a16="http://schemas.microsoft.com/office/drawing/2014/main" id="{1727CF21-6CDB-48AA-A9D8-62CAFE9D34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1043" y="5352410"/>
            <a:ext cx="3534268" cy="1409897"/>
          </a:xfrm>
          <a:prstGeom prst="rect">
            <a:avLst/>
          </a:prstGeom>
        </p:spPr>
      </p:pic>
    </p:spTree>
    <p:extLst>
      <p:ext uri="{BB962C8B-B14F-4D97-AF65-F5344CB8AC3E}">
        <p14:creationId xmlns:p14="http://schemas.microsoft.com/office/powerpoint/2010/main" val="3193791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61A62E5-CD70-42AF-80D8-1C9404309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000" y="1977656"/>
            <a:ext cx="2474525" cy="4527346"/>
          </a:xfrm>
          <a:prstGeom prst="rect">
            <a:avLst/>
          </a:prstGeom>
        </p:spPr>
      </p:pic>
      <p:sp>
        <p:nvSpPr>
          <p:cNvPr id="2" name="Title 1">
            <a:extLst>
              <a:ext uri="{FF2B5EF4-FFF2-40B4-BE49-F238E27FC236}">
                <a16:creationId xmlns:a16="http://schemas.microsoft.com/office/drawing/2014/main" id="{3EA36903-C5FE-4CB1-9543-44C476300FEB}"/>
              </a:ext>
            </a:extLst>
          </p:cNvPr>
          <p:cNvSpPr>
            <a:spLocks noGrp="1"/>
          </p:cNvSpPr>
          <p:nvPr>
            <p:ph type="title"/>
          </p:nvPr>
        </p:nvSpPr>
        <p:spPr/>
        <p:txBody>
          <a:bodyPr/>
          <a:lstStyle/>
          <a:p>
            <a:r>
              <a:rPr lang="en-US" dirty="0"/>
              <a:t>Create Own Inputs  Values  Add in db.json file</a:t>
            </a:r>
          </a:p>
        </p:txBody>
      </p:sp>
      <p:sp>
        <p:nvSpPr>
          <p:cNvPr id="10" name="Right Brace 9">
            <a:extLst>
              <a:ext uri="{FF2B5EF4-FFF2-40B4-BE49-F238E27FC236}">
                <a16:creationId xmlns:a16="http://schemas.microsoft.com/office/drawing/2014/main" id="{1F39EA9D-A3FE-41DD-977E-4A0F3AC5DA67}"/>
              </a:ext>
            </a:extLst>
          </p:cNvPr>
          <p:cNvSpPr/>
          <p:nvPr/>
        </p:nvSpPr>
        <p:spPr>
          <a:xfrm>
            <a:off x="2502955" y="4678326"/>
            <a:ext cx="1515140" cy="1095153"/>
          </a:xfrm>
          <a:prstGeom prst="rightBrace">
            <a:avLst>
              <a:gd name="adj1" fmla="val 6235"/>
              <a:gd name="adj2" fmla="val 4483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 name="Picture 13">
            <a:extLst>
              <a:ext uri="{FF2B5EF4-FFF2-40B4-BE49-F238E27FC236}">
                <a16:creationId xmlns:a16="http://schemas.microsoft.com/office/drawing/2014/main" id="{A216484B-2EB4-4B0A-8765-029554279F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926" y="4330427"/>
            <a:ext cx="3391373" cy="1790950"/>
          </a:xfrm>
          <a:prstGeom prst="rect">
            <a:avLst/>
          </a:prstGeom>
        </p:spPr>
      </p:pic>
      <p:sp>
        <p:nvSpPr>
          <p:cNvPr id="15" name="Rectangle 14">
            <a:extLst>
              <a:ext uri="{FF2B5EF4-FFF2-40B4-BE49-F238E27FC236}">
                <a16:creationId xmlns:a16="http://schemas.microsoft.com/office/drawing/2014/main" id="{37B377A2-D79C-451B-9F0C-C452F3B3D31F}"/>
              </a:ext>
            </a:extLst>
          </p:cNvPr>
          <p:cNvSpPr/>
          <p:nvPr/>
        </p:nvSpPr>
        <p:spPr>
          <a:xfrm>
            <a:off x="6539024" y="5061098"/>
            <a:ext cx="4452307" cy="712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user data using ‘userobj’ object</a:t>
            </a:r>
          </a:p>
        </p:txBody>
      </p:sp>
    </p:spTree>
    <p:extLst>
      <p:ext uri="{BB962C8B-B14F-4D97-AF65-F5344CB8AC3E}">
        <p14:creationId xmlns:p14="http://schemas.microsoft.com/office/powerpoint/2010/main" val="34220805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DF61C-9658-4ED2-B1FE-267C20590632}"/>
              </a:ext>
            </a:extLst>
          </p:cNvPr>
          <p:cNvSpPr>
            <a:spLocks noGrp="1"/>
          </p:cNvSpPr>
          <p:nvPr>
            <p:ph type="title"/>
          </p:nvPr>
        </p:nvSpPr>
        <p:spPr/>
        <p:txBody>
          <a:bodyPr/>
          <a:lstStyle/>
          <a:p>
            <a:r>
              <a:rPr lang="en-US" dirty="0"/>
              <a:t>Create Service to Post the data in JSON API DB</a:t>
            </a:r>
          </a:p>
        </p:txBody>
      </p:sp>
      <p:sp>
        <p:nvSpPr>
          <p:cNvPr id="3" name="Content Placeholder 2">
            <a:extLst>
              <a:ext uri="{FF2B5EF4-FFF2-40B4-BE49-F238E27FC236}">
                <a16:creationId xmlns:a16="http://schemas.microsoft.com/office/drawing/2014/main" id="{2FCDBCAC-474C-4204-B37D-64A960D67A6B}"/>
              </a:ext>
            </a:extLst>
          </p:cNvPr>
          <p:cNvSpPr>
            <a:spLocks noGrp="1"/>
          </p:cNvSpPr>
          <p:nvPr>
            <p:ph idx="1"/>
          </p:nvPr>
        </p:nvSpPr>
        <p:spPr>
          <a:xfrm>
            <a:off x="581192" y="1715956"/>
            <a:ext cx="11029615" cy="1013800"/>
          </a:xfrm>
        </p:spPr>
        <p:txBody>
          <a:bodyPr/>
          <a:lstStyle/>
          <a:p>
            <a:r>
              <a:rPr lang="en-US" dirty="0"/>
              <a:t>Ng g s mydbservice</a:t>
            </a:r>
          </a:p>
          <a:p>
            <a:r>
              <a:rPr lang="en-US" dirty="0"/>
              <a:t>Add </a:t>
            </a:r>
            <a:r>
              <a:rPr lang="en-US" b="1" dirty="0" err="1"/>
              <a:t>HTTPClient</a:t>
            </a:r>
            <a:r>
              <a:rPr lang="en-US" b="1" dirty="0"/>
              <a:t> </a:t>
            </a:r>
            <a:r>
              <a:rPr lang="en-US" dirty="0"/>
              <a:t>in  that service in which you can easily used GET,POST,DELETE </a:t>
            </a:r>
            <a:r>
              <a:rPr lang="en-US" dirty="0" err="1"/>
              <a:t>api</a:t>
            </a:r>
            <a:r>
              <a:rPr lang="en-US" dirty="0"/>
              <a:t>.</a:t>
            </a:r>
          </a:p>
        </p:txBody>
      </p:sp>
      <p:pic>
        <p:nvPicPr>
          <p:cNvPr id="5" name="Picture 4">
            <a:extLst>
              <a:ext uri="{FF2B5EF4-FFF2-40B4-BE49-F238E27FC236}">
                <a16:creationId xmlns:a16="http://schemas.microsoft.com/office/drawing/2014/main" id="{488925D5-8111-4510-9870-43725F3A1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341" y="2620139"/>
            <a:ext cx="5177000" cy="4110270"/>
          </a:xfrm>
          <a:prstGeom prst="rect">
            <a:avLst/>
          </a:prstGeom>
        </p:spPr>
      </p:pic>
      <p:cxnSp>
        <p:nvCxnSpPr>
          <p:cNvPr id="7" name="Connector: Elbow 6">
            <a:extLst>
              <a:ext uri="{FF2B5EF4-FFF2-40B4-BE49-F238E27FC236}">
                <a16:creationId xmlns:a16="http://schemas.microsoft.com/office/drawing/2014/main" id="{495E892D-F4A4-4FB9-BE11-B755B2282733}"/>
              </a:ext>
            </a:extLst>
          </p:cNvPr>
          <p:cNvCxnSpPr/>
          <p:nvPr/>
        </p:nvCxnSpPr>
        <p:spPr>
          <a:xfrm rot="5400000">
            <a:off x="2399049" y="4238480"/>
            <a:ext cx="1475113" cy="1254642"/>
          </a:xfrm>
          <a:prstGeom prst="bentConnector3">
            <a:avLst>
              <a:gd name="adj1" fmla="val 100456"/>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EB27290-9FF2-409C-BD9E-B14483348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548" y="3947838"/>
            <a:ext cx="4267796" cy="2343477"/>
          </a:xfrm>
          <a:prstGeom prst="rect">
            <a:avLst/>
          </a:prstGeom>
        </p:spPr>
      </p:pic>
      <p:cxnSp>
        <p:nvCxnSpPr>
          <p:cNvPr id="12" name="Straight Arrow Connector 11">
            <a:extLst>
              <a:ext uri="{FF2B5EF4-FFF2-40B4-BE49-F238E27FC236}">
                <a16:creationId xmlns:a16="http://schemas.microsoft.com/office/drawing/2014/main" id="{62D1DDB3-899F-48FE-BE6C-239F60118CE5}"/>
              </a:ext>
            </a:extLst>
          </p:cNvPr>
          <p:cNvCxnSpPr/>
          <p:nvPr/>
        </p:nvCxnSpPr>
        <p:spPr>
          <a:xfrm>
            <a:off x="3763927" y="5603358"/>
            <a:ext cx="3444947" cy="34024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331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3485BCF-3CCE-4E20-BBA8-C657B24A6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094" y="1715956"/>
            <a:ext cx="6325483" cy="4823067"/>
          </a:xfrm>
          <a:prstGeom prst="rect">
            <a:avLst/>
          </a:prstGeom>
          <a:ln w="38100" cap="sq">
            <a:solidFill>
              <a:srgbClr val="7030A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214F0DE7-5FCC-462C-A3BB-24B1E5B0C839}"/>
              </a:ext>
            </a:extLst>
          </p:cNvPr>
          <p:cNvSpPr>
            <a:spLocks noGrp="1"/>
          </p:cNvSpPr>
          <p:nvPr>
            <p:ph type="title"/>
          </p:nvPr>
        </p:nvSpPr>
        <p:spPr/>
        <p:txBody>
          <a:bodyPr/>
          <a:lstStyle/>
          <a:p>
            <a:r>
              <a:rPr lang="en-US" dirty="0"/>
              <a:t>Step:01 </a:t>
            </a:r>
          </a:p>
        </p:txBody>
      </p:sp>
      <p:grpSp>
        <p:nvGrpSpPr>
          <p:cNvPr id="3" name="Group 2">
            <a:extLst>
              <a:ext uri="{FF2B5EF4-FFF2-40B4-BE49-F238E27FC236}">
                <a16:creationId xmlns:a16="http://schemas.microsoft.com/office/drawing/2014/main" id="{16ED7CE3-B2D7-48A4-8388-A104448280BC}"/>
              </a:ext>
            </a:extLst>
          </p:cNvPr>
          <p:cNvGrpSpPr/>
          <p:nvPr/>
        </p:nvGrpSpPr>
        <p:grpSpPr>
          <a:xfrm>
            <a:off x="5237811" y="1155214"/>
            <a:ext cx="6780028" cy="5383809"/>
            <a:chOff x="3891567" y="1072200"/>
            <a:chExt cx="7549004" cy="5518610"/>
          </a:xfrm>
        </p:grpSpPr>
        <p:pic>
          <p:nvPicPr>
            <p:cNvPr id="5" name="Picture 4">
              <a:extLst>
                <a:ext uri="{FF2B5EF4-FFF2-40B4-BE49-F238E27FC236}">
                  <a16:creationId xmlns:a16="http://schemas.microsoft.com/office/drawing/2014/main" id="{AA78B464-7746-4A81-BDB2-7D46ADB9892C}"/>
                </a:ext>
              </a:extLst>
            </p:cNvPr>
            <p:cNvPicPr>
              <a:picLocks noChangeAspect="1"/>
            </p:cNvPicPr>
            <p:nvPr/>
          </p:nvPicPr>
          <p:blipFill rotWithShape="1">
            <a:blip r:embed="rId3">
              <a:extLst>
                <a:ext uri="{28A0092B-C50C-407E-A947-70E740481C1C}">
                  <a14:useLocalDpi xmlns:a14="http://schemas.microsoft.com/office/drawing/2010/main" val="0"/>
                </a:ext>
              </a:extLst>
            </a:blip>
            <a:srcRect r="3139"/>
            <a:stretch/>
          </p:blipFill>
          <p:spPr>
            <a:xfrm>
              <a:off x="3891567" y="1072200"/>
              <a:ext cx="7549004" cy="551861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cxnSp>
          <p:nvCxnSpPr>
            <p:cNvPr id="7" name="Straight Connector 6">
              <a:extLst>
                <a:ext uri="{FF2B5EF4-FFF2-40B4-BE49-F238E27FC236}">
                  <a16:creationId xmlns:a16="http://schemas.microsoft.com/office/drawing/2014/main" id="{9629BE78-1798-4FE0-9243-639354F50D03}"/>
                </a:ext>
              </a:extLst>
            </p:cNvPr>
            <p:cNvCxnSpPr/>
            <p:nvPr/>
          </p:nvCxnSpPr>
          <p:spPr>
            <a:xfrm>
              <a:off x="6953690" y="3327990"/>
              <a:ext cx="1424763"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3AE6B8-FDCB-4885-9354-991EB07785C0}"/>
                </a:ext>
              </a:extLst>
            </p:cNvPr>
            <p:cNvCxnSpPr/>
            <p:nvPr/>
          </p:nvCxnSpPr>
          <p:spPr>
            <a:xfrm>
              <a:off x="6953689" y="3895059"/>
              <a:ext cx="1424763"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2C9FAA-129E-466D-8C87-B084FC243B92}"/>
                </a:ext>
              </a:extLst>
            </p:cNvPr>
            <p:cNvCxnSpPr/>
            <p:nvPr/>
          </p:nvCxnSpPr>
          <p:spPr>
            <a:xfrm>
              <a:off x="6953688" y="4511748"/>
              <a:ext cx="1424763"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C915F81-6C85-46C9-B435-C36615CA2E68}"/>
                </a:ext>
              </a:extLst>
            </p:cNvPr>
            <p:cNvCxnSpPr/>
            <p:nvPr/>
          </p:nvCxnSpPr>
          <p:spPr>
            <a:xfrm>
              <a:off x="6797745" y="5064641"/>
              <a:ext cx="1424763"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87D6EED-077A-44FD-86FE-C4F13DD8DD6D}"/>
                </a:ext>
              </a:extLst>
            </p:cNvPr>
            <p:cNvCxnSpPr/>
            <p:nvPr/>
          </p:nvCxnSpPr>
          <p:spPr>
            <a:xfrm>
              <a:off x="4873252" y="2183218"/>
              <a:ext cx="1424763" cy="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CE921A7-1380-44A4-B3D9-61067B3AD4C2}"/>
                </a:ext>
              </a:extLst>
            </p:cNvPr>
            <p:cNvCxnSpPr/>
            <p:nvPr/>
          </p:nvCxnSpPr>
          <p:spPr>
            <a:xfrm>
              <a:off x="5886886" y="2640418"/>
              <a:ext cx="1424763" cy="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0EB0006-D631-469B-9E9C-878E8FA3192C}"/>
                </a:ext>
              </a:extLst>
            </p:cNvPr>
            <p:cNvCxnSpPr>
              <a:cxnSpLocks/>
            </p:cNvCxnSpPr>
            <p:nvPr/>
          </p:nvCxnSpPr>
          <p:spPr>
            <a:xfrm>
              <a:off x="4540099" y="2612062"/>
              <a:ext cx="123338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C537931-CD61-477F-A16C-994688C4FA1B}"/>
                </a:ext>
              </a:extLst>
            </p:cNvPr>
            <p:cNvCxnSpPr>
              <a:cxnSpLocks/>
            </p:cNvCxnSpPr>
            <p:nvPr/>
          </p:nvCxnSpPr>
          <p:spPr>
            <a:xfrm>
              <a:off x="4540099" y="1867785"/>
              <a:ext cx="818710"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0369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3FBC5-4AF5-401B-BA3C-7C9E7EF8255F}"/>
              </a:ext>
            </a:extLst>
          </p:cNvPr>
          <p:cNvSpPr>
            <a:spLocks noGrp="1"/>
          </p:cNvSpPr>
          <p:nvPr>
            <p:ph type="title"/>
          </p:nvPr>
        </p:nvSpPr>
        <p:spPr/>
        <p:txBody>
          <a:bodyPr/>
          <a:lstStyle/>
          <a:p>
            <a:r>
              <a:rPr lang="en-US" dirty="0"/>
              <a:t>Code In Service </a:t>
            </a:r>
          </a:p>
        </p:txBody>
      </p:sp>
      <p:pic>
        <p:nvPicPr>
          <p:cNvPr id="5" name="Picture 4">
            <a:extLst>
              <a:ext uri="{FF2B5EF4-FFF2-40B4-BE49-F238E27FC236}">
                <a16:creationId xmlns:a16="http://schemas.microsoft.com/office/drawing/2014/main" id="{757A774D-95FF-4C65-A35E-E893B52F4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2" y="1942646"/>
            <a:ext cx="5183863" cy="4468847"/>
          </a:xfrm>
          <a:prstGeom prst="rect">
            <a:avLst/>
          </a:prstGeom>
        </p:spPr>
      </p:pic>
    </p:spTree>
    <p:extLst>
      <p:ext uri="{BB962C8B-B14F-4D97-AF65-F5344CB8AC3E}">
        <p14:creationId xmlns:p14="http://schemas.microsoft.com/office/powerpoint/2010/main" val="955538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9B14F-FD73-4E75-84A6-E88DEDE076C2}"/>
              </a:ext>
            </a:extLst>
          </p:cNvPr>
          <p:cNvSpPr>
            <a:spLocks noGrp="1"/>
          </p:cNvSpPr>
          <p:nvPr>
            <p:ph type="title"/>
          </p:nvPr>
        </p:nvSpPr>
        <p:spPr/>
        <p:txBody>
          <a:bodyPr/>
          <a:lstStyle/>
          <a:p>
            <a:r>
              <a:rPr lang="en-US" dirty="0"/>
              <a:t>Show User </a:t>
            </a:r>
          </a:p>
        </p:txBody>
      </p:sp>
      <p:pic>
        <p:nvPicPr>
          <p:cNvPr id="5" name="Picture 4">
            <a:extLst>
              <a:ext uri="{FF2B5EF4-FFF2-40B4-BE49-F238E27FC236}">
                <a16:creationId xmlns:a16="http://schemas.microsoft.com/office/drawing/2014/main" id="{1EFB6372-76BD-47F4-9DEF-B7060C602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2" y="1850793"/>
            <a:ext cx="5291444" cy="4730761"/>
          </a:xfrm>
          <a:prstGeom prst="rect">
            <a:avLst/>
          </a:prstGeom>
        </p:spPr>
      </p:pic>
      <p:pic>
        <p:nvPicPr>
          <p:cNvPr id="7" name="Picture 6">
            <a:extLst>
              <a:ext uri="{FF2B5EF4-FFF2-40B4-BE49-F238E27FC236}">
                <a16:creationId xmlns:a16="http://schemas.microsoft.com/office/drawing/2014/main" id="{ED0D80EF-5222-4472-BC28-BBB8EA1BB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2636" y="1970013"/>
            <a:ext cx="6082299" cy="4483950"/>
          </a:xfrm>
          <a:prstGeom prst="rect">
            <a:avLst/>
          </a:prstGeom>
        </p:spPr>
      </p:pic>
      <p:pic>
        <p:nvPicPr>
          <p:cNvPr id="9" name="Picture 8">
            <a:extLst>
              <a:ext uri="{FF2B5EF4-FFF2-40B4-BE49-F238E27FC236}">
                <a16:creationId xmlns:a16="http://schemas.microsoft.com/office/drawing/2014/main" id="{502795A5-4162-460B-95DF-28D7F4C1E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2636" y="1655644"/>
            <a:ext cx="1714739" cy="314369"/>
          </a:xfrm>
          <a:prstGeom prst="rect">
            <a:avLst/>
          </a:prstGeom>
        </p:spPr>
      </p:pic>
      <p:cxnSp>
        <p:nvCxnSpPr>
          <p:cNvPr id="12" name="Straight Arrow Connector 11">
            <a:extLst>
              <a:ext uri="{FF2B5EF4-FFF2-40B4-BE49-F238E27FC236}">
                <a16:creationId xmlns:a16="http://schemas.microsoft.com/office/drawing/2014/main" id="{A44B77CB-7EE6-44E3-B586-0F5A8D2A5E07}"/>
              </a:ext>
            </a:extLst>
          </p:cNvPr>
          <p:cNvCxnSpPr/>
          <p:nvPr/>
        </p:nvCxnSpPr>
        <p:spPr>
          <a:xfrm flipV="1">
            <a:off x="2721935" y="5433237"/>
            <a:ext cx="3150701" cy="7442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467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5F960-0BDF-4D1A-92C9-F9CE3FB08900}"/>
              </a:ext>
            </a:extLst>
          </p:cNvPr>
          <p:cNvSpPr>
            <a:spLocks noGrp="1"/>
          </p:cNvSpPr>
          <p:nvPr>
            <p:ph type="title"/>
          </p:nvPr>
        </p:nvSpPr>
        <p:spPr/>
        <p:txBody>
          <a:bodyPr/>
          <a:lstStyle/>
          <a:p>
            <a:r>
              <a:rPr lang="en-US" dirty="0"/>
              <a:t>Show User data</a:t>
            </a:r>
          </a:p>
        </p:txBody>
      </p:sp>
      <p:grpSp>
        <p:nvGrpSpPr>
          <p:cNvPr id="8" name="Group 7">
            <a:extLst>
              <a:ext uri="{FF2B5EF4-FFF2-40B4-BE49-F238E27FC236}">
                <a16:creationId xmlns:a16="http://schemas.microsoft.com/office/drawing/2014/main" id="{DEFB37A5-E32B-40E4-B03A-6797D215CC4D}"/>
              </a:ext>
            </a:extLst>
          </p:cNvPr>
          <p:cNvGrpSpPr/>
          <p:nvPr/>
        </p:nvGrpSpPr>
        <p:grpSpPr>
          <a:xfrm>
            <a:off x="581192" y="1913861"/>
            <a:ext cx="6862605" cy="4689034"/>
            <a:chOff x="581192" y="1467810"/>
            <a:chExt cx="7174548" cy="5028759"/>
          </a:xfrm>
        </p:grpSpPr>
        <p:pic>
          <p:nvPicPr>
            <p:cNvPr id="5" name="Picture 4">
              <a:extLst>
                <a:ext uri="{FF2B5EF4-FFF2-40B4-BE49-F238E27FC236}">
                  <a16:creationId xmlns:a16="http://schemas.microsoft.com/office/drawing/2014/main" id="{DB07D9E9-86E6-4645-A057-C2D239105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2" y="1981770"/>
              <a:ext cx="7174548" cy="4514799"/>
            </a:xfrm>
            <a:prstGeom prst="rect">
              <a:avLst/>
            </a:prstGeom>
          </p:spPr>
        </p:pic>
        <p:pic>
          <p:nvPicPr>
            <p:cNvPr id="7" name="Picture 6">
              <a:extLst>
                <a:ext uri="{FF2B5EF4-FFF2-40B4-BE49-F238E27FC236}">
                  <a16:creationId xmlns:a16="http://schemas.microsoft.com/office/drawing/2014/main" id="{5383118B-CC36-4418-BFCD-217F847BC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1467810"/>
              <a:ext cx="1924319" cy="381053"/>
            </a:xfrm>
            <a:prstGeom prst="rect">
              <a:avLst/>
            </a:prstGeom>
          </p:spPr>
        </p:pic>
      </p:grpSp>
    </p:spTree>
    <p:extLst>
      <p:ext uri="{BB962C8B-B14F-4D97-AF65-F5344CB8AC3E}">
        <p14:creationId xmlns:p14="http://schemas.microsoft.com/office/powerpoint/2010/main" val="2956432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44C0D-33BF-48BA-956F-B99E803C143D}"/>
              </a:ext>
            </a:extLst>
          </p:cNvPr>
          <p:cNvSpPr>
            <a:spLocks noGrp="1"/>
          </p:cNvSpPr>
          <p:nvPr>
            <p:ph type="title"/>
          </p:nvPr>
        </p:nvSpPr>
        <p:spPr/>
        <p:txBody>
          <a:bodyPr/>
          <a:lstStyle/>
          <a:p>
            <a:r>
              <a:rPr lang="en-US" dirty="0"/>
              <a:t>Delete Work</a:t>
            </a:r>
          </a:p>
        </p:txBody>
      </p:sp>
      <p:pic>
        <p:nvPicPr>
          <p:cNvPr id="5" name="Picture 4">
            <a:extLst>
              <a:ext uri="{FF2B5EF4-FFF2-40B4-BE49-F238E27FC236}">
                <a16:creationId xmlns:a16="http://schemas.microsoft.com/office/drawing/2014/main" id="{886827C2-6279-4ECE-BFC7-9DE4D0750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2" y="1926784"/>
            <a:ext cx="6962943" cy="4505914"/>
          </a:xfrm>
          <a:prstGeom prst="rect">
            <a:avLst/>
          </a:prstGeom>
          <a:ln w="38100" cap="sq">
            <a:solidFill>
              <a:srgbClr val="7030A0"/>
            </a:solidFill>
            <a:prstDash val="solid"/>
            <a:miter lim="800000"/>
          </a:ln>
          <a:effectLst>
            <a:outerShdw blurRad="50800" dist="38100" dir="2700000" algn="tl" rotWithShape="0">
              <a:srgbClr val="000000">
                <a:alpha val="43000"/>
              </a:srgbClr>
            </a:outerShdw>
          </a:effectLst>
        </p:spPr>
      </p:pic>
      <p:grpSp>
        <p:nvGrpSpPr>
          <p:cNvPr id="14" name="Group 13">
            <a:extLst>
              <a:ext uri="{FF2B5EF4-FFF2-40B4-BE49-F238E27FC236}">
                <a16:creationId xmlns:a16="http://schemas.microsoft.com/office/drawing/2014/main" id="{99C1A3C7-D7E8-4EA4-B189-9A5C5FB2D907}"/>
              </a:ext>
            </a:extLst>
          </p:cNvPr>
          <p:cNvGrpSpPr/>
          <p:nvPr/>
        </p:nvGrpSpPr>
        <p:grpSpPr>
          <a:xfrm>
            <a:off x="4717926" y="3303318"/>
            <a:ext cx="7030431" cy="1752845"/>
            <a:chOff x="4802989" y="3325459"/>
            <a:chExt cx="7030431" cy="1752845"/>
          </a:xfrm>
        </p:grpSpPr>
        <p:pic>
          <p:nvPicPr>
            <p:cNvPr id="9" name="Picture 8">
              <a:extLst>
                <a:ext uri="{FF2B5EF4-FFF2-40B4-BE49-F238E27FC236}">
                  <a16:creationId xmlns:a16="http://schemas.microsoft.com/office/drawing/2014/main" id="{6385B419-B620-454B-9D26-0464BC494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2989" y="3639828"/>
              <a:ext cx="7030431" cy="1438476"/>
            </a:xfrm>
            <a:prstGeom prst="rect">
              <a:avLst/>
            </a:prstGeom>
            <a:ln w="38100" cap="sq">
              <a:solidFill>
                <a:srgbClr val="7030A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8DB473A2-477E-4A07-90BC-3996E248A7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2989" y="3325459"/>
              <a:ext cx="1714739" cy="314369"/>
            </a:xfrm>
            <a:prstGeom prst="rect">
              <a:avLst/>
            </a:prstGeom>
            <a:ln w="38100" cap="sq">
              <a:solidFill>
                <a:srgbClr val="7030A0"/>
              </a:solidFill>
              <a:prstDash val="solid"/>
              <a:miter lim="800000"/>
            </a:ln>
            <a:effectLst>
              <a:outerShdw blurRad="50800" dist="38100" dir="2700000" algn="tl" rotWithShape="0">
                <a:srgbClr val="000000">
                  <a:alpha val="43000"/>
                </a:srgbClr>
              </a:outerShdw>
            </a:effectLst>
          </p:spPr>
        </p:pic>
      </p:grpSp>
      <p:grpSp>
        <p:nvGrpSpPr>
          <p:cNvPr id="13" name="Group 12">
            <a:extLst>
              <a:ext uri="{FF2B5EF4-FFF2-40B4-BE49-F238E27FC236}">
                <a16:creationId xmlns:a16="http://schemas.microsoft.com/office/drawing/2014/main" id="{879A5FB5-DB1A-4D02-8D81-1BA1C021EDF6}"/>
              </a:ext>
            </a:extLst>
          </p:cNvPr>
          <p:cNvGrpSpPr/>
          <p:nvPr/>
        </p:nvGrpSpPr>
        <p:grpSpPr>
          <a:xfrm>
            <a:off x="7403676" y="2216916"/>
            <a:ext cx="3931788" cy="1212084"/>
            <a:chOff x="7403676" y="2216916"/>
            <a:chExt cx="3931788" cy="1212084"/>
          </a:xfrm>
        </p:grpSpPr>
        <p:pic>
          <p:nvPicPr>
            <p:cNvPr id="7" name="Picture 6">
              <a:extLst>
                <a:ext uri="{FF2B5EF4-FFF2-40B4-BE49-F238E27FC236}">
                  <a16:creationId xmlns:a16="http://schemas.microsoft.com/office/drawing/2014/main" id="{E2EDE4EB-E703-4E91-8907-54ABE5DFB1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8722" y="2600209"/>
              <a:ext cx="3886742" cy="828791"/>
            </a:xfrm>
            <a:prstGeom prst="rect">
              <a:avLst/>
            </a:prstGeom>
            <a:ln w="38100" cap="sq">
              <a:solidFill>
                <a:srgbClr val="7030A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1CCB83A5-6350-494A-9AF8-D389FE42CA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3676" y="2216916"/>
              <a:ext cx="1829055" cy="352474"/>
            </a:xfrm>
            <a:prstGeom prst="rect">
              <a:avLst/>
            </a:prstGeom>
            <a:ln w="38100" cap="sq">
              <a:solidFill>
                <a:srgbClr val="7030A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3372491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9021214-0829-498D-AF93-35A3C9448578}"/>
              </a:ext>
            </a:extLst>
          </p:cNvPr>
          <p:cNvSpPr>
            <a:spLocks noGrp="1"/>
          </p:cNvSpPr>
          <p:nvPr>
            <p:ph type="title"/>
          </p:nvPr>
        </p:nvSpPr>
        <p:spPr/>
        <p:txBody>
          <a:bodyPr/>
          <a:lstStyle/>
          <a:p>
            <a:r>
              <a:rPr lang="en-US" dirty="0"/>
              <a:t>Setup and installation</a:t>
            </a:r>
          </a:p>
        </p:txBody>
      </p:sp>
      <p:sp>
        <p:nvSpPr>
          <p:cNvPr id="8" name="Content Placeholder 7">
            <a:extLst>
              <a:ext uri="{FF2B5EF4-FFF2-40B4-BE49-F238E27FC236}">
                <a16:creationId xmlns:a16="http://schemas.microsoft.com/office/drawing/2014/main" id="{74715809-F155-460F-B382-6FA039FA443D}"/>
              </a:ext>
            </a:extLst>
          </p:cNvPr>
          <p:cNvSpPr>
            <a:spLocks noGrp="1"/>
          </p:cNvSpPr>
          <p:nvPr>
            <p:ph idx="1"/>
          </p:nvPr>
        </p:nvSpPr>
        <p:spPr>
          <a:xfrm>
            <a:off x="581192" y="1962390"/>
            <a:ext cx="11029615" cy="4973556"/>
          </a:xfrm>
        </p:spPr>
        <p:txBody>
          <a:bodyPr>
            <a:normAutofit fontScale="77500" lnSpcReduction="20000"/>
          </a:bodyPr>
          <a:lstStyle/>
          <a:p>
            <a:r>
              <a:rPr lang="en-US" dirty="0"/>
              <a:t>How to install Node and NPM</a:t>
            </a:r>
          </a:p>
          <a:p>
            <a:r>
              <a:rPr lang="en-US" dirty="0"/>
              <a:t>How to install angular CLI</a:t>
            </a:r>
          </a:p>
          <a:p>
            <a:r>
              <a:rPr lang="en-US" dirty="0"/>
              <a:t>Install First angular app</a:t>
            </a:r>
          </a:p>
          <a:p>
            <a:r>
              <a:rPr lang="en-US" dirty="0">
                <a:hlinkClick r:id="rId2"/>
              </a:rPr>
              <a:t>https://nodejs.org/en</a:t>
            </a:r>
            <a:endParaRPr lang="en-US" dirty="0"/>
          </a:p>
          <a:p>
            <a:r>
              <a:rPr lang="en-US" dirty="0">
                <a:hlinkClick r:id="rId3"/>
              </a:rPr>
              <a:t>https://angular.io/cli</a:t>
            </a:r>
            <a:endParaRPr lang="en-US" dirty="0"/>
          </a:p>
          <a:p>
            <a:pPr lvl="1"/>
            <a:r>
              <a:rPr lang="en-US" dirty="0"/>
              <a:t>npm install -g @angular/cli</a:t>
            </a:r>
          </a:p>
          <a:p>
            <a:r>
              <a:rPr lang="en-US" dirty="0"/>
              <a:t>ng version</a:t>
            </a:r>
          </a:p>
          <a:p>
            <a:r>
              <a:rPr lang="en-US" dirty="0"/>
              <a:t>Create Project</a:t>
            </a:r>
          </a:p>
          <a:p>
            <a:pPr lvl="1"/>
            <a:r>
              <a:rPr lang="en-US" dirty="0"/>
              <a:t>ng new blog </a:t>
            </a:r>
          </a:p>
          <a:p>
            <a:pPr lvl="1"/>
            <a:r>
              <a:rPr lang="en-US" sz="1400" b="1" dirty="0">
                <a:solidFill>
                  <a:srgbClr val="00B050"/>
                </a:solidFill>
              </a:rPr>
              <a:t>ng new Workshop --no-standalone</a:t>
            </a:r>
          </a:p>
          <a:p>
            <a:pPr lvl="2"/>
            <a:r>
              <a:rPr lang="en-US" dirty="0"/>
              <a:t>(</a:t>
            </a:r>
            <a:r>
              <a:rPr lang="en-US" dirty="0" err="1"/>
              <a:t>app.module.ts</a:t>
            </a:r>
            <a:r>
              <a:rPr lang="en-US" dirty="0"/>
              <a:t>)</a:t>
            </a:r>
          </a:p>
          <a:p>
            <a:pPr lvl="1"/>
            <a:r>
              <a:rPr lang="en-US" dirty="0"/>
              <a:t>cd blog</a:t>
            </a:r>
          </a:p>
          <a:p>
            <a:pPr lvl="1"/>
            <a:r>
              <a:rPr lang="en-US" b="1" dirty="0">
                <a:solidFill>
                  <a:schemeClr val="accent1">
                    <a:lumMod val="75000"/>
                    <a:lumOff val="25000"/>
                  </a:schemeClr>
                </a:solidFill>
              </a:rPr>
              <a:t>code . </a:t>
            </a:r>
            <a:r>
              <a:rPr lang="en-US" dirty="0">
                <a:solidFill>
                  <a:srgbClr val="7030A0"/>
                </a:solidFill>
                <a:sym typeface="Wingdings" panose="05000000000000000000" pitchFamily="2" charset="2"/>
              </a:rPr>
              <a:t> to open project on editor</a:t>
            </a:r>
            <a:r>
              <a:rPr lang="en-US" dirty="0">
                <a:solidFill>
                  <a:srgbClr val="7030A0"/>
                </a:solidFill>
              </a:rPr>
              <a:t>	</a:t>
            </a:r>
          </a:p>
          <a:p>
            <a:pPr lvl="1"/>
            <a:r>
              <a:rPr lang="en-US" b="1" dirty="0">
                <a:solidFill>
                  <a:schemeClr val="accent1">
                    <a:lumMod val="75000"/>
                    <a:lumOff val="25000"/>
                  </a:schemeClr>
                </a:solidFill>
              </a:rPr>
              <a:t>ng serve</a:t>
            </a:r>
            <a:r>
              <a:rPr lang="en-US" dirty="0">
                <a:solidFill>
                  <a:srgbClr val="7030A0"/>
                </a:solidFill>
                <a:sym typeface="Wingdings" panose="05000000000000000000" pitchFamily="2" charset="2"/>
              </a:rPr>
              <a:t>  run server (</a:t>
            </a:r>
            <a:r>
              <a:rPr lang="en-US" dirty="0">
                <a:solidFill>
                  <a:srgbClr val="7030A0"/>
                </a:solidFill>
                <a:sym typeface="Wingdings" panose="05000000000000000000" pitchFamily="2" charset="2"/>
                <a:hlinkClick r:id="rId4"/>
              </a:rPr>
              <a:t>http://localhost:4200/</a:t>
            </a:r>
            <a:r>
              <a:rPr lang="en-US" dirty="0">
                <a:solidFill>
                  <a:srgbClr val="7030A0"/>
                </a:solidFill>
                <a:sym typeface="Wingdings" panose="05000000000000000000" pitchFamily="2" charset="2"/>
              </a:rPr>
              <a:t>)</a:t>
            </a:r>
            <a:endParaRPr lang="en-US" b="1" dirty="0">
              <a:solidFill>
                <a:schemeClr val="accent1">
                  <a:lumMod val="75000"/>
                  <a:lumOff val="25000"/>
                </a:schemeClr>
              </a:solidFill>
              <a:sym typeface="Wingdings" panose="05000000000000000000" pitchFamily="2" charset="2"/>
            </a:endParaRPr>
          </a:p>
          <a:p>
            <a:r>
              <a:rPr lang="en-US" sz="2000" dirty="0">
                <a:sym typeface="Wingdings" panose="05000000000000000000" pitchFamily="2" charset="2"/>
              </a:rPr>
              <a:t>Particular version install</a:t>
            </a:r>
          </a:p>
          <a:p>
            <a:pPr lvl="1"/>
            <a:r>
              <a:rPr lang="en-US" sz="1800" dirty="0">
                <a:sym typeface="Wingdings" panose="05000000000000000000" pitchFamily="2" charset="2"/>
              </a:rPr>
              <a:t>npm uninstall</a:t>
            </a:r>
          </a:p>
          <a:p>
            <a:pPr lvl="1"/>
            <a:r>
              <a:rPr lang="en-US" sz="1800" dirty="0"/>
              <a:t>npm install -g @angular/cli</a:t>
            </a:r>
            <a:r>
              <a:rPr lang="en-US" sz="1800" dirty="0">
                <a:solidFill>
                  <a:schemeClr val="accent1">
                    <a:lumMod val="75000"/>
                    <a:lumOff val="25000"/>
                  </a:schemeClr>
                </a:solidFill>
              </a:rPr>
              <a:t>@12.0.0</a:t>
            </a:r>
          </a:p>
          <a:p>
            <a:pPr lvl="1"/>
            <a:endParaRPr lang="en-US" sz="1800" dirty="0">
              <a:sym typeface="Wingdings" panose="05000000000000000000" pitchFamily="2" charset="2"/>
            </a:endParaRPr>
          </a:p>
        </p:txBody>
      </p:sp>
      <p:pic>
        <p:nvPicPr>
          <p:cNvPr id="10" name="Picture 9">
            <a:extLst>
              <a:ext uri="{FF2B5EF4-FFF2-40B4-BE49-F238E27FC236}">
                <a16:creationId xmlns:a16="http://schemas.microsoft.com/office/drawing/2014/main" id="{96FDA93F-A10B-44C1-86E8-A65738B0E1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3778" y="2460865"/>
            <a:ext cx="3270919" cy="2434745"/>
          </a:xfrm>
          <a:prstGeom prst="rect">
            <a:avLst/>
          </a:prstGeom>
        </p:spPr>
      </p:pic>
      <p:cxnSp>
        <p:nvCxnSpPr>
          <p:cNvPr id="12" name="Straight Arrow Connector 11">
            <a:extLst>
              <a:ext uri="{FF2B5EF4-FFF2-40B4-BE49-F238E27FC236}">
                <a16:creationId xmlns:a16="http://schemas.microsoft.com/office/drawing/2014/main" id="{1AD04C82-6BD8-4140-928E-8D47205DAE85}"/>
              </a:ext>
            </a:extLst>
          </p:cNvPr>
          <p:cNvCxnSpPr>
            <a:cxnSpLocks/>
          </p:cNvCxnSpPr>
          <p:nvPr/>
        </p:nvCxnSpPr>
        <p:spPr>
          <a:xfrm>
            <a:off x="1912270" y="3981013"/>
            <a:ext cx="188642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A8E945D-40A3-41B6-9328-7F1E25253453}"/>
              </a:ext>
            </a:extLst>
          </p:cNvPr>
          <p:cNvPicPr>
            <a:picLocks noChangeAspect="1"/>
          </p:cNvPicPr>
          <p:nvPr/>
        </p:nvPicPr>
        <p:blipFill rotWithShape="1">
          <a:blip r:embed="rId6">
            <a:extLst>
              <a:ext uri="{28A0092B-C50C-407E-A947-70E740481C1C}">
                <a14:useLocalDpi xmlns:a14="http://schemas.microsoft.com/office/drawing/2010/main" val="0"/>
              </a:ext>
            </a:extLst>
          </a:blip>
          <a:srcRect r="15137" b="9861"/>
          <a:stretch/>
        </p:blipFill>
        <p:spPr>
          <a:xfrm>
            <a:off x="7513982" y="4895610"/>
            <a:ext cx="4449417" cy="17354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7" name="Straight Arrow Connector 16">
            <a:extLst>
              <a:ext uri="{FF2B5EF4-FFF2-40B4-BE49-F238E27FC236}">
                <a16:creationId xmlns:a16="http://schemas.microsoft.com/office/drawing/2014/main" id="{C2735024-65BD-4738-A3EF-07A748604BF8}"/>
              </a:ext>
            </a:extLst>
          </p:cNvPr>
          <p:cNvCxnSpPr>
            <a:cxnSpLocks/>
          </p:cNvCxnSpPr>
          <p:nvPr/>
        </p:nvCxnSpPr>
        <p:spPr>
          <a:xfrm>
            <a:off x="5024626" y="5520221"/>
            <a:ext cx="235667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D8D069F6-7556-418F-89F2-ECD5290EA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83505" y="2180496"/>
            <a:ext cx="4750169" cy="24347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1" name="Straight Arrow Connector 20">
            <a:extLst>
              <a:ext uri="{FF2B5EF4-FFF2-40B4-BE49-F238E27FC236}">
                <a16:creationId xmlns:a16="http://schemas.microsoft.com/office/drawing/2014/main" id="{4C53B4B7-7389-42D5-BE42-52CCF03FA74A}"/>
              </a:ext>
            </a:extLst>
          </p:cNvPr>
          <p:cNvCxnSpPr>
            <a:cxnSpLocks/>
          </p:cNvCxnSpPr>
          <p:nvPr/>
        </p:nvCxnSpPr>
        <p:spPr>
          <a:xfrm flipV="1">
            <a:off x="4616067" y="2820319"/>
            <a:ext cx="4638102" cy="1090669"/>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086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FD977-4BFA-4383-9B10-26C33AB2C478}"/>
              </a:ext>
            </a:extLst>
          </p:cNvPr>
          <p:cNvSpPr>
            <a:spLocks noGrp="1"/>
          </p:cNvSpPr>
          <p:nvPr>
            <p:ph type="title"/>
          </p:nvPr>
        </p:nvSpPr>
        <p:spPr/>
        <p:txBody>
          <a:bodyPr/>
          <a:lstStyle/>
          <a:p>
            <a:r>
              <a:rPr lang="en-US" dirty="0"/>
              <a:t>Update Work </a:t>
            </a:r>
          </a:p>
        </p:txBody>
      </p:sp>
      <p:pic>
        <p:nvPicPr>
          <p:cNvPr id="5" name="Picture 4">
            <a:extLst>
              <a:ext uri="{FF2B5EF4-FFF2-40B4-BE49-F238E27FC236}">
                <a16:creationId xmlns:a16="http://schemas.microsoft.com/office/drawing/2014/main" id="{E0024F1C-F988-4ABA-AF16-22FF94BF89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203" y="2250049"/>
            <a:ext cx="5353797" cy="3905795"/>
          </a:xfrm>
          <a:prstGeom prst="rect">
            <a:avLst/>
          </a:prstGeom>
        </p:spPr>
      </p:pic>
      <p:pic>
        <p:nvPicPr>
          <p:cNvPr id="7" name="Picture 6">
            <a:extLst>
              <a:ext uri="{FF2B5EF4-FFF2-40B4-BE49-F238E27FC236}">
                <a16:creationId xmlns:a16="http://schemas.microsoft.com/office/drawing/2014/main" id="{88F11470-34F2-43C6-867A-5D214E251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203" y="1797239"/>
            <a:ext cx="1943371" cy="371527"/>
          </a:xfrm>
          <a:prstGeom prst="rect">
            <a:avLst/>
          </a:prstGeom>
        </p:spPr>
      </p:pic>
      <p:cxnSp>
        <p:nvCxnSpPr>
          <p:cNvPr id="9" name="Straight Arrow Connector 8">
            <a:extLst>
              <a:ext uri="{FF2B5EF4-FFF2-40B4-BE49-F238E27FC236}">
                <a16:creationId xmlns:a16="http://schemas.microsoft.com/office/drawing/2014/main" id="{8A74151C-BB8B-4238-B233-1AB1FC1EFE58}"/>
              </a:ext>
            </a:extLst>
          </p:cNvPr>
          <p:cNvCxnSpPr>
            <a:cxnSpLocks/>
          </p:cNvCxnSpPr>
          <p:nvPr/>
        </p:nvCxnSpPr>
        <p:spPr>
          <a:xfrm flipH="1">
            <a:off x="2472923" y="5252487"/>
            <a:ext cx="170567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6C94C73-61F8-465E-92BD-579C2C78A0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2952" y="3739858"/>
            <a:ext cx="6887536" cy="2057687"/>
          </a:xfrm>
          <a:prstGeom prst="rect">
            <a:avLst/>
          </a:prstGeom>
        </p:spPr>
      </p:pic>
    </p:spTree>
    <p:extLst>
      <p:ext uri="{BB962C8B-B14F-4D97-AF65-F5344CB8AC3E}">
        <p14:creationId xmlns:p14="http://schemas.microsoft.com/office/powerpoint/2010/main" val="339768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DA2F078-E8C7-4C14-BDE0-B76C941A9139}"/>
              </a:ext>
            </a:extLst>
          </p:cNvPr>
          <p:cNvGrpSpPr/>
          <p:nvPr/>
        </p:nvGrpSpPr>
        <p:grpSpPr>
          <a:xfrm>
            <a:off x="6811870" y="4348632"/>
            <a:ext cx="5296639" cy="1212196"/>
            <a:chOff x="453601" y="4511340"/>
            <a:chExt cx="5296639" cy="1212196"/>
          </a:xfrm>
        </p:grpSpPr>
        <p:pic>
          <p:nvPicPr>
            <p:cNvPr id="7" name="Picture 6">
              <a:extLst>
                <a:ext uri="{FF2B5EF4-FFF2-40B4-BE49-F238E27FC236}">
                  <a16:creationId xmlns:a16="http://schemas.microsoft.com/office/drawing/2014/main" id="{F40AA800-D18A-41E3-A57F-225F826ED433}"/>
                </a:ext>
              </a:extLst>
            </p:cNvPr>
            <p:cNvPicPr>
              <a:picLocks noChangeAspect="1"/>
            </p:cNvPicPr>
            <p:nvPr/>
          </p:nvPicPr>
          <p:blipFill rotWithShape="1">
            <a:blip r:embed="rId2">
              <a:extLst>
                <a:ext uri="{28A0092B-C50C-407E-A947-70E740481C1C}">
                  <a14:useLocalDpi xmlns:a14="http://schemas.microsoft.com/office/drawing/2010/main" val="0"/>
                </a:ext>
              </a:extLst>
            </a:blip>
            <a:srcRect t="69036" b="17914"/>
            <a:stretch/>
          </p:blipFill>
          <p:spPr>
            <a:xfrm>
              <a:off x="453601" y="4979257"/>
              <a:ext cx="5296639" cy="744279"/>
            </a:xfrm>
            <a:prstGeom prst="rect">
              <a:avLst/>
            </a:prstGeom>
          </p:spPr>
        </p:pic>
        <p:pic>
          <p:nvPicPr>
            <p:cNvPr id="8" name="Picture 7">
              <a:extLst>
                <a:ext uri="{FF2B5EF4-FFF2-40B4-BE49-F238E27FC236}">
                  <a16:creationId xmlns:a16="http://schemas.microsoft.com/office/drawing/2014/main" id="{412C8CC5-5C33-48EB-9BF4-1459AE79A3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987" y="4511340"/>
              <a:ext cx="1857634" cy="400106"/>
            </a:xfrm>
            <a:prstGeom prst="rect">
              <a:avLst/>
            </a:prstGeom>
          </p:spPr>
        </p:pic>
      </p:grpSp>
      <p:pic>
        <p:nvPicPr>
          <p:cNvPr id="17" name="Picture 16">
            <a:extLst>
              <a:ext uri="{FF2B5EF4-FFF2-40B4-BE49-F238E27FC236}">
                <a16:creationId xmlns:a16="http://schemas.microsoft.com/office/drawing/2014/main" id="{5FB23CC1-A833-4611-BD0C-A4E4117CA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038" y="599202"/>
            <a:ext cx="6414621" cy="5929190"/>
          </a:xfrm>
          <a:prstGeom prst="rect">
            <a:avLst/>
          </a:prstGeom>
        </p:spPr>
      </p:pic>
      <p:cxnSp>
        <p:nvCxnSpPr>
          <p:cNvPr id="13" name="Straight Arrow Connector 12">
            <a:extLst>
              <a:ext uri="{FF2B5EF4-FFF2-40B4-BE49-F238E27FC236}">
                <a16:creationId xmlns:a16="http://schemas.microsoft.com/office/drawing/2014/main" id="{23B107C7-7D95-4F71-8452-74F1B6208F1F}"/>
              </a:ext>
            </a:extLst>
          </p:cNvPr>
          <p:cNvCxnSpPr>
            <a:cxnSpLocks/>
          </p:cNvCxnSpPr>
          <p:nvPr/>
        </p:nvCxnSpPr>
        <p:spPr>
          <a:xfrm flipH="1" flipV="1">
            <a:off x="2668772" y="4901609"/>
            <a:ext cx="4334485" cy="5209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7743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08D782-9222-40E7-9CB8-D0239AF4D693}"/>
              </a:ext>
            </a:extLst>
          </p:cNvPr>
          <p:cNvGrpSpPr/>
          <p:nvPr/>
        </p:nvGrpSpPr>
        <p:grpSpPr>
          <a:xfrm>
            <a:off x="6503583" y="754680"/>
            <a:ext cx="5296639" cy="6103320"/>
            <a:chOff x="453601" y="641885"/>
            <a:chExt cx="5296639" cy="6103320"/>
          </a:xfrm>
        </p:grpSpPr>
        <p:pic>
          <p:nvPicPr>
            <p:cNvPr id="5" name="Picture 4">
              <a:extLst>
                <a:ext uri="{FF2B5EF4-FFF2-40B4-BE49-F238E27FC236}">
                  <a16:creationId xmlns:a16="http://schemas.microsoft.com/office/drawing/2014/main" id="{BE144669-2C1E-4988-8F6C-39F2F1E655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01" y="1041991"/>
              <a:ext cx="5296639" cy="5703214"/>
            </a:xfrm>
            <a:prstGeom prst="rect">
              <a:avLst/>
            </a:prstGeom>
          </p:spPr>
        </p:pic>
        <p:pic>
          <p:nvPicPr>
            <p:cNvPr id="10" name="Picture 9">
              <a:extLst>
                <a:ext uri="{FF2B5EF4-FFF2-40B4-BE49-F238E27FC236}">
                  <a16:creationId xmlns:a16="http://schemas.microsoft.com/office/drawing/2014/main" id="{46CBF9A2-332C-4E2D-AD16-ECC41C7553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641885"/>
              <a:ext cx="1857634" cy="400106"/>
            </a:xfrm>
            <a:prstGeom prst="rect">
              <a:avLst/>
            </a:prstGeom>
          </p:spPr>
        </p:pic>
      </p:grpSp>
      <p:sp>
        <p:nvSpPr>
          <p:cNvPr id="6" name="Rectangle 5">
            <a:extLst>
              <a:ext uri="{FF2B5EF4-FFF2-40B4-BE49-F238E27FC236}">
                <a16:creationId xmlns:a16="http://schemas.microsoft.com/office/drawing/2014/main" id="{80B9A5B6-DA21-4858-AF39-E03BE7715DC4}"/>
              </a:ext>
            </a:extLst>
          </p:cNvPr>
          <p:cNvSpPr/>
          <p:nvPr/>
        </p:nvSpPr>
        <p:spPr>
          <a:xfrm>
            <a:off x="6719777" y="5092995"/>
            <a:ext cx="4985738" cy="14672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41C92BB-26C1-4D15-B58D-72F44CB2DE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88" y="870004"/>
            <a:ext cx="6394565" cy="5690284"/>
          </a:xfrm>
          <a:prstGeom prst="rect">
            <a:avLst/>
          </a:prstGeom>
        </p:spPr>
      </p:pic>
      <p:sp>
        <p:nvSpPr>
          <p:cNvPr id="15" name="Rectangle 14">
            <a:extLst>
              <a:ext uri="{FF2B5EF4-FFF2-40B4-BE49-F238E27FC236}">
                <a16:creationId xmlns:a16="http://schemas.microsoft.com/office/drawing/2014/main" id="{3C6D5CB3-7EC3-4B9B-A1B4-3683EBCD36AC}"/>
              </a:ext>
            </a:extLst>
          </p:cNvPr>
          <p:cNvSpPr/>
          <p:nvPr/>
        </p:nvSpPr>
        <p:spPr>
          <a:xfrm>
            <a:off x="338613" y="4203404"/>
            <a:ext cx="6233292" cy="22186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4F9B64E2-31A8-48A7-B540-1CC8A5BA2B26}"/>
              </a:ext>
            </a:extLst>
          </p:cNvPr>
          <p:cNvCxnSpPr>
            <a:cxnSpLocks/>
          </p:cNvCxnSpPr>
          <p:nvPr/>
        </p:nvCxnSpPr>
        <p:spPr>
          <a:xfrm flipH="1" flipV="1">
            <a:off x="2190308" y="4880345"/>
            <a:ext cx="4614529" cy="140349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030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A800-9ECF-4E26-94FC-16B6D09E1205}"/>
              </a:ext>
            </a:extLst>
          </p:cNvPr>
          <p:cNvSpPr>
            <a:spLocks noGrp="1"/>
          </p:cNvSpPr>
          <p:nvPr>
            <p:ph type="title"/>
          </p:nvPr>
        </p:nvSpPr>
        <p:spPr/>
        <p:txBody>
          <a:bodyPr/>
          <a:lstStyle/>
          <a:p>
            <a:r>
              <a:rPr lang="en-US" dirty="0"/>
              <a:t>Video CRUD</a:t>
            </a:r>
          </a:p>
        </p:txBody>
      </p:sp>
      <p:pic>
        <p:nvPicPr>
          <p:cNvPr id="3" name="Screen Recording 2">
            <a:hlinkClick r:id="" action="ppaction://media"/>
            <a:extLst>
              <a:ext uri="{FF2B5EF4-FFF2-40B4-BE49-F238E27FC236}">
                <a16:creationId xmlns:a16="http://schemas.microsoft.com/office/drawing/2014/main" id="{6821AAC2-B484-48EC-82D1-5367447BB36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22475" y="1921833"/>
            <a:ext cx="8325292" cy="4682977"/>
          </a:xfrm>
          <a:prstGeom prst="rect">
            <a:avLst/>
          </a:prstGeom>
        </p:spPr>
      </p:pic>
    </p:spTree>
    <p:extLst>
      <p:ext uri="{BB962C8B-B14F-4D97-AF65-F5344CB8AC3E}">
        <p14:creationId xmlns:p14="http://schemas.microsoft.com/office/powerpoint/2010/main" val="401558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6B67-D8D7-46E4-89AA-04FC897C16EC}"/>
              </a:ext>
            </a:extLst>
          </p:cNvPr>
          <p:cNvSpPr>
            <a:spLocks noGrp="1"/>
          </p:cNvSpPr>
          <p:nvPr>
            <p:ph type="title"/>
          </p:nvPr>
        </p:nvSpPr>
        <p:spPr/>
        <p:txBody>
          <a:bodyPr/>
          <a:lstStyle/>
          <a:p>
            <a:r>
              <a:rPr lang="en-US" b="1" dirty="0"/>
              <a:t>Files and Folder Structure</a:t>
            </a:r>
            <a:endParaRPr lang="en-US" dirty="0"/>
          </a:p>
        </p:txBody>
      </p:sp>
      <p:pic>
        <p:nvPicPr>
          <p:cNvPr id="13" name="Content Placeholder 12">
            <a:extLst>
              <a:ext uri="{FF2B5EF4-FFF2-40B4-BE49-F238E27FC236}">
                <a16:creationId xmlns:a16="http://schemas.microsoft.com/office/drawing/2014/main" id="{DDBA67EC-AE1B-4FD4-8A50-F2115E56CF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898" y="2148174"/>
            <a:ext cx="2345622" cy="4007670"/>
          </a:xfrm>
        </p:spPr>
      </p:pic>
      <p:pic>
        <p:nvPicPr>
          <p:cNvPr id="16" name="Picture 15">
            <a:extLst>
              <a:ext uri="{FF2B5EF4-FFF2-40B4-BE49-F238E27FC236}">
                <a16:creationId xmlns:a16="http://schemas.microsoft.com/office/drawing/2014/main" id="{C5F5990D-2FA9-418A-A82A-022C406D5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0859" y="2401562"/>
            <a:ext cx="8489949" cy="29856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7" name="Straight Arrow Connector 16">
            <a:extLst>
              <a:ext uri="{FF2B5EF4-FFF2-40B4-BE49-F238E27FC236}">
                <a16:creationId xmlns:a16="http://schemas.microsoft.com/office/drawing/2014/main" id="{5B708126-578A-4C51-9D29-D8C7E2762E38}"/>
              </a:ext>
            </a:extLst>
          </p:cNvPr>
          <p:cNvCxnSpPr>
            <a:cxnSpLocks/>
          </p:cNvCxnSpPr>
          <p:nvPr/>
        </p:nvCxnSpPr>
        <p:spPr>
          <a:xfrm flipV="1">
            <a:off x="2518197" y="2974554"/>
            <a:ext cx="1304656" cy="16234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6036996-78A0-4EBB-B98E-F56D1554BA87}"/>
              </a:ext>
            </a:extLst>
          </p:cNvPr>
          <p:cNvCxnSpPr>
            <a:cxnSpLocks/>
          </p:cNvCxnSpPr>
          <p:nvPr/>
        </p:nvCxnSpPr>
        <p:spPr>
          <a:xfrm>
            <a:off x="1972019" y="3095740"/>
            <a:ext cx="1927952" cy="24237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9B9B70-1DBC-41C5-980B-DF040ED76508}"/>
              </a:ext>
            </a:extLst>
          </p:cNvPr>
          <p:cNvCxnSpPr>
            <a:cxnSpLocks/>
          </p:cNvCxnSpPr>
          <p:nvPr/>
        </p:nvCxnSpPr>
        <p:spPr>
          <a:xfrm>
            <a:off x="1244906" y="3338111"/>
            <a:ext cx="3072735" cy="685606"/>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846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8D0663E2-76AD-41A1-918C-C9CDC3B05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06" y="2785814"/>
            <a:ext cx="4501953" cy="28277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61C76093-2019-4CC2-BD5D-B811F3B2E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860" y="2785814"/>
            <a:ext cx="5996132" cy="18142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A9A8A463-87C9-43D5-9C42-B84E7A9CDB20}"/>
              </a:ext>
            </a:extLst>
          </p:cNvPr>
          <p:cNvSpPr>
            <a:spLocks noGrp="1"/>
          </p:cNvSpPr>
          <p:nvPr>
            <p:ph type="title"/>
          </p:nvPr>
        </p:nvSpPr>
        <p:spPr/>
        <p:txBody>
          <a:bodyPr/>
          <a:lstStyle/>
          <a:p>
            <a:r>
              <a:rPr lang="en-US" b="1" dirty="0"/>
              <a:t>What is Interpolation</a:t>
            </a:r>
          </a:p>
        </p:txBody>
      </p:sp>
      <p:sp>
        <p:nvSpPr>
          <p:cNvPr id="3" name="Content Placeholder 2">
            <a:extLst>
              <a:ext uri="{FF2B5EF4-FFF2-40B4-BE49-F238E27FC236}">
                <a16:creationId xmlns:a16="http://schemas.microsoft.com/office/drawing/2014/main" id="{5F600D64-1723-4440-8CD6-EF7C1A2F0119}"/>
              </a:ext>
            </a:extLst>
          </p:cNvPr>
          <p:cNvSpPr>
            <a:spLocks noGrp="1"/>
          </p:cNvSpPr>
          <p:nvPr>
            <p:ph idx="1"/>
          </p:nvPr>
        </p:nvSpPr>
        <p:spPr>
          <a:xfrm>
            <a:off x="506764" y="1669013"/>
            <a:ext cx="11029615" cy="1248504"/>
          </a:xfrm>
        </p:spPr>
        <p:txBody>
          <a:bodyPr/>
          <a:lstStyle/>
          <a:p>
            <a:r>
              <a:rPr lang="en-US" dirty="0"/>
              <a:t>In Angular Interpolation is a way to transfer the data from a TypeScript code to an HTML template (view), i.e. it is a method by which we can put an expression in between some text and get the value of that expression. Interpolation basically binds the text with the expression value.</a:t>
            </a:r>
          </a:p>
        </p:txBody>
      </p:sp>
      <p:sp>
        <p:nvSpPr>
          <p:cNvPr id="15" name="Rectangle 14">
            <a:extLst>
              <a:ext uri="{FF2B5EF4-FFF2-40B4-BE49-F238E27FC236}">
                <a16:creationId xmlns:a16="http://schemas.microsoft.com/office/drawing/2014/main" id="{B37F98A5-EF1F-41B7-8301-5A82C75B1EDF}"/>
              </a:ext>
            </a:extLst>
          </p:cNvPr>
          <p:cNvSpPr/>
          <p:nvPr/>
        </p:nvSpPr>
        <p:spPr>
          <a:xfrm>
            <a:off x="3215881" y="5285953"/>
            <a:ext cx="1988288" cy="2874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7030A0"/>
                </a:solidFill>
              </a:rPr>
              <a:t>Dynamic Data</a:t>
            </a:r>
          </a:p>
        </p:txBody>
      </p:sp>
      <p:sp>
        <p:nvSpPr>
          <p:cNvPr id="16" name="Rectangle 15">
            <a:extLst>
              <a:ext uri="{FF2B5EF4-FFF2-40B4-BE49-F238E27FC236}">
                <a16:creationId xmlns:a16="http://schemas.microsoft.com/office/drawing/2014/main" id="{1C0332F4-0291-423C-8EC0-79B727A3A86F}"/>
              </a:ext>
            </a:extLst>
          </p:cNvPr>
          <p:cNvSpPr/>
          <p:nvPr/>
        </p:nvSpPr>
        <p:spPr>
          <a:xfrm>
            <a:off x="9381176" y="3478347"/>
            <a:ext cx="1988288" cy="2874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7030A0"/>
                </a:solidFill>
              </a:rPr>
              <a:t>{{interpolation}}</a:t>
            </a:r>
          </a:p>
        </p:txBody>
      </p:sp>
      <p:cxnSp>
        <p:nvCxnSpPr>
          <p:cNvPr id="13" name="Straight Arrow Connector 12">
            <a:extLst>
              <a:ext uri="{FF2B5EF4-FFF2-40B4-BE49-F238E27FC236}">
                <a16:creationId xmlns:a16="http://schemas.microsoft.com/office/drawing/2014/main" id="{793D8821-E2A5-4F38-94AA-5B902177B17D}"/>
              </a:ext>
            </a:extLst>
          </p:cNvPr>
          <p:cNvCxnSpPr>
            <a:cxnSpLocks/>
          </p:cNvCxnSpPr>
          <p:nvPr/>
        </p:nvCxnSpPr>
        <p:spPr>
          <a:xfrm flipV="1">
            <a:off x="4890977" y="3780132"/>
            <a:ext cx="2998381" cy="11006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E60448AB-5957-4797-A67B-10F4CCCDDB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1571" y="4704697"/>
            <a:ext cx="5245499" cy="1930431"/>
          </a:xfrm>
          <a:prstGeom prst="rect">
            <a:avLst/>
          </a:prstGeom>
          <a:ln w="12700" cap="sq">
            <a:solidFill>
              <a:srgbClr val="00B050"/>
            </a:solidFill>
            <a:prstDash val="solid"/>
            <a:miter lim="800000"/>
          </a:ln>
          <a:effectLst>
            <a:outerShdw blurRad="50800" dist="38100" dir="2700000" algn="tl" rotWithShape="0">
              <a:srgbClr val="000000">
                <a:alpha val="43000"/>
              </a:srgbClr>
            </a:outerShdw>
          </a:effectLst>
        </p:spPr>
      </p:pic>
      <p:sp>
        <p:nvSpPr>
          <p:cNvPr id="37" name="Rectangle 36">
            <a:extLst>
              <a:ext uri="{FF2B5EF4-FFF2-40B4-BE49-F238E27FC236}">
                <a16:creationId xmlns:a16="http://schemas.microsoft.com/office/drawing/2014/main" id="{8D1E6133-5453-47D5-A80F-C69FE13D56DD}"/>
              </a:ext>
            </a:extLst>
          </p:cNvPr>
          <p:cNvSpPr/>
          <p:nvPr/>
        </p:nvSpPr>
        <p:spPr>
          <a:xfrm>
            <a:off x="5767860" y="5669912"/>
            <a:ext cx="1988288" cy="2874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7030A0"/>
                </a:solidFill>
              </a:rPr>
              <a:t>index.html</a:t>
            </a:r>
          </a:p>
        </p:txBody>
      </p:sp>
      <p:sp>
        <p:nvSpPr>
          <p:cNvPr id="38" name="Arrow: Curved Right 37">
            <a:extLst>
              <a:ext uri="{FF2B5EF4-FFF2-40B4-BE49-F238E27FC236}">
                <a16:creationId xmlns:a16="http://schemas.microsoft.com/office/drawing/2014/main" id="{926A47F0-D0EA-4666-97F7-3C68E1792788}"/>
              </a:ext>
            </a:extLst>
          </p:cNvPr>
          <p:cNvSpPr/>
          <p:nvPr/>
        </p:nvSpPr>
        <p:spPr>
          <a:xfrm flipH="1">
            <a:off x="9278030" y="3818154"/>
            <a:ext cx="1097290" cy="2078070"/>
          </a:xfrm>
          <a:prstGeom prst="curvedRightArrow">
            <a:avLst>
              <a:gd name="adj1" fmla="val 25000"/>
              <a:gd name="adj2" fmla="val 5488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01215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C0A82-D644-4DAC-A811-766C4BA5E0FC}"/>
              </a:ext>
            </a:extLst>
          </p:cNvPr>
          <p:cNvSpPr>
            <a:spLocks noGrp="1"/>
          </p:cNvSpPr>
          <p:nvPr>
            <p:ph type="title"/>
          </p:nvPr>
        </p:nvSpPr>
        <p:spPr/>
        <p:txBody>
          <a:bodyPr/>
          <a:lstStyle/>
          <a:p>
            <a:r>
              <a:rPr lang="en-US" b="1" dirty="0"/>
              <a:t>Angular CLI &amp; important Commands</a:t>
            </a:r>
            <a:endParaRPr lang="en-US" dirty="0"/>
          </a:p>
        </p:txBody>
      </p:sp>
      <p:pic>
        <p:nvPicPr>
          <p:cNvPr id="6" name="Picture 5">
            <a:extLst>
              <a:ext uri="{FF2B5EF4-FFF2-40B4-BE49-F238E27FC236}">
                <a16:creationId xmlns:a16="http://schemas.microsoft.com/office/drawing/2014/main" id="{309E156F-A597-4991-A15C-B635620B2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736" y="2015171"/>
            <a:ext cx="3267531" cy="2019582"/>
          </a:xfrm>
          <a:prstGeom prst="rect">
            <a:avLst/>
          </a:prstGeom>
        </p:spPr>
      </p:pic>
      <p:pic>
        <p:nvPicPr>
          <p:cNvPr id="8" name="Picture 7">
            <a:extLst>
              <a:ext uri="{FF2B5EF4-FFF2-40B4-BE49-F238E27FC236}">
                <a16:creationId xmlns:a16="http://schemas.microsoft.com/office/drawing/2014/main" id="{F2AFCE90-5148-4A9D-BFD8-2DB4AA9FB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108" y="2030349"/>
            <a:ext cx="4191585" cy="2019582"/>
          </a:xfrm>
          <a:prstGeom prst="rect">
            <a:avLst/>
          </a:prstGeom>
        </p:spPr>
      </p:pic>
      <p:pic>
        <p:nvPicPr>
          <p:cNvPr id="10" name="Picture 9">
            <a:extLst>
              <a:ext uri="{FF2B5EF4-FFF2-40B4-BE49-F238E27FC236}">
                <a16:creationId xmlns:a16="http://schemas.microsoft.com/office/drawing/2014/main" id="{7D37AF67-9018-4AF2-AFA9-52CD1EBC63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5693" y="1962776"/>
            <a:ext cx="3791479" cy="2124371"/>
          </a:xfrm>
          <a:prstGeom prst="rect">
            <a:avLst/>
          </a:prstGeom>
        </p:spPr>
      </p:pic>
      <p:pic>
        <p:nvPicPr>
          <p:cNvPr id="14" name="Picture 13">
            <a:extLst>
              <a:ext uri="{FF2B5EF4-FFF2-40B4-BE49-F238E27FC236}">
                <a16:creationId xmlns:a16="http://schemas.microsoft.com/office/drawing/2014/main" id="{C467E1E6-35FF-41E6-87E2-61FC30B93E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2213" y="4401540"/>
            <a:ext cx="4153480" cy="2067213"/>
          </a:xfrm>
          <a:prstGeom prst="rect">
            <a:avLst/>
          </a:prstGeom>
        </p:spPr>
      </p:pic>
    </p:spTree>
    <p:extLst>
      <p:ext uri="{BB962C8B-B14F-4D97-AF65-F5344CB8AC3E}">
        <p14:creationId xmlns:p14="http://schemas.microsoft.com/office/powerpoint/2010/main" val="1966777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4167-9EA3-4048-9C8D-01B98715521A}"/>
              </a:ext>
            </a:extLst>
          </p:cNvPr>
          <p:cNvSpPr>
            <a:spLocks noGrp="1"/>
          </p:cNvSpPr>
          <p:nvPr>
            <p:ph type="title"/>
          </p:nvPr>
        </p:nvSpPr>
        <p:spPr/>
        <p:txBody>
          <a:bodyPr>
            <a:normAutofit/>
          </a:bodyPr>
          <a:lstStyle/>
          <a:p>
            <a:r>
              <a:rPr lang="en-US" b="1" dirty="0"/>
              <a:t>Component</a:t>
            </a:r>
            <a:endParaRPr lang="en-US" dirty="0"/>
          </a:p>
        </p:txBody>
      </p:sp>
      <p:sp>
        <p:nvSpPr>
          <p:cNvPr id="3" name="Content Placeholder 2">
            <a:extLst>
              <a:ext uri="{FF2B5EF4-FFF2-40B4-BE49-F238E27FC236}">
                <a16:creationId xmlns:a16="http://schemas.microsoft.com/office/drawing/2014/main" id="{5AC442F7-1878-47C7-905B-A058FE8C340A}"/>
              </a:ext>
            </a:extLst>
          </p:cNvPr>
          <p:cNvSpPr>
            <a:spLocks noGrp="1"/>
          </p:cNvSpPr>
          <p:nvPr>
            <p:ph idx="1"/>
          </p:nvPr>
        </p:nvSpPr>
        <p:spPr>
          <a:xfrm>
            <a:off x="581192" y="2180497"/>
            <a:ext cx="11029615" cy="1248504"/>
          </a:xfrm>
        </p:spPr>
        <p:txBody>
          <a:bodyPr/>
          <a:lstStyle/>
          <a:p>
            <a:pPr algn="just"/>
            <a:r>
              <a:rPr lang="en-US" dirty="0"/>
              <a:t>Components are the main </a:t>
            </a:r>
            <a:r>
              <a:rPr lang="en-US" b="1" dirty="0">
                <a:highlight>
                  <a:srgbClr val="FFFF00"/>
                </a:highlight>
              </a:rPr>
              <a:t>building blocks </a:t>
            </a:r>
            <a:r>
              <a:rPr lang="en-US" dirty="0"/>
              <a:t>for Angular applications. Each component consists of: An HTML template that declares what renders on the page. A TypeScript class that defines behavior. A CSS selector that defines how the component is used in a template.</a:t>
            </a:r>
          </a:p>
        </p:txBody>
      </p:sp>
      <p:pic>
        <p:nvPicPr>
          <p:cNvPr id="5" name="Picture 4">
            <a:extLst>
              <a:ext uri="{FF2B5EF4-FFF2-40B4-BE49-F238E27FC236}">
                <a16:creationId xmlns:a16="http://schemas.microsoft.com/office/drawing/2014/main" id="{34ABC299-4B14-4F1D-85AF-CDBC66736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047" y="3429000"/>
            <a:ext cx="3306590" cy="1483242"/>
          </a:xfrm>
          <a:prstGeom prst="rect">
            <a:avLst/>
          </a:prstGeom>
        </p:spPr>
      </p:pic>
      <p:sp>
        <p:nvSpPr>
          <p:cNvPr id="6" name="Rectangle 5">
            <a:extLst>
              <a:ext uri="{FF2B5EF4-FFF2-40B4-BE49-F238E27FC236}">
                <a16:creationId xmlns:a16="http://schemas.microsoft.com/office/drawing/2014/main" id="{84D2C1E4-D819-47FA-A0A4-100688EBACEC}"/>
              </a:ext>
            </a:extLst>
          </p:cNvPr>
          <p:cNvSpPr/>
          <p:nvPr/>
        </p:nvSpPr>
        <p:spPr>
          <a:xfrm>
            <a:off x="3652961" y="3830304"/>
            <a:ext cx="2349795" cy="419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Style</a:t>
            </a:r>
          </a:p>
        </p:txBody>
      </p:sp>
      <p:sp>
        <p:nvSpPr>
          <p:cNvPr id="7" name="Rectangle 6">
            <a:extLst>
              <a:ext uri="{FF2B5EF4-FFF2-40B4-BE49-F238E27FC236}">
                <a16:creationId xmlns:a16="http://schemas.microsoft.com/office/drawing/2014/main" id="{6E2339C8-9224-46DA-85A2-15F05B30D3A5}"/>
              </a:ext>
            </a:extLst>
          </p:cNvPr>
          <p:cNvSpPr/>
          <p:nvPr/>
        </p:nvSpPr>
        <p:spPr>
          <a:xfrm>
            <a:off x="4132519" y="4283497"/>
            <a:ext cx="1963480" cy="419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Testing</a:t>
            </a:r>
          </a:p>
        </p:txBody>
      </p:sp>
      <p:sp>
        <p:nvSpPr>
          <p:cNvPr id="8" name="Rectangle 7">
            <a:extLst>
              <a:ext uri="{FF2B5EF4-FFF2-40B4-BE49-F238E27FC236}">
                <a16:creationId xmlns:a16="http://schemas.microsoft.com/office/drawing/2014/main" id="{06F4F531-757B-4FB3-9089-EE46767BA68F}"/>
              </a:ext>
            </a:extLst>
          </p:cNvPr>
          <p:cNvSpPr/>
          <p:nvPr/>
        </p:nvSpPr>
        <p:spPr>
          <a:xfrm>
            <a:off x="3454594" y="4857205"/>
            <a:ext cx="5957777"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Dynamic data like logical part ,API connection etc., </a:t>
            </a:r>
          </a:p>
        </p:txBody>
      </p:sp>
      <p:sp>
        <p:nvSpPr>
          <p:cNvPr id="9" name="Rectangle 8">
            <a:extLst>
              <a:ext uri="{FF2B5EF4-FFF2-40B4-BE49-F238E27FC236}">
                <a16:creationId xmlns:a16="http://schemas.microsoft.com/office/drawing/2014/main" id="{EAD3F7B1-AF68-4025-9B6A-C3CA448E094F}"/>
              </a:ext>
            </a:extLst>
          </p:cNvPr>
          <p:cNvSpPr/>
          <p:nvPr/>
        </p:nvSpPr>
        <p:spPr>
          <a:xfrm>
            <a:off x="5138290" y="4058377"/>
            <a:ext cx="2643964" cy="419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HTML Part</a:t>
            </a:r>
          </a:p>
        </p:txBody>
      </p:sp>
      <p:cxnSp>
        <p:nvCxnSpPr>
          <p:cNvPr id="11" name="Connector: Elbow 10">
            <a:extLst>
              <a:ext uri="{FF2B5EF4-FFF2-40B4-BE49-F238E27FC236}">
                <a16:creationId xmlns:a16="http://schemas.microsoft.com/office/drawing/2014/main" id="{AF16790A-C1B4-4C7C-8C0A-B700968672B6}"/>
              </a:ext>
            </a:extLst>
          </p:cNvPr>
          <p:cNvCxnSpPr>
            <a:cxnSpLocks/>
          </p:cNvCxnSpPr>
          <p:nvPr/>
        </p:nvCxnSpPr>
        <p:spPr>
          <a:xfrm>
            <a:off x="2413590" y="4857205"/>
            <a:ext cx="1616149" cy="454001"/>
          </a:xfrm>
          <a:prstGeom prst="bentConnector3">
            <a:avLst>
              <a:gd name="adj1" fmla="val 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CD324C-657A-4D2D-8CFC-1F4FB3F79D59}"/>
              </a:ext>
            </a:extLst>
          </p:cNvPr>
          <p:cNvCxnSpPr>
            <a:cxnSpLocks/>
          </p:cNvCxnSpPr>
          <p:nvPr/>
        </p:nvCxnSpPr>
        <p:spPr>
          <a:xfrm>
            <a:off x="3040912" y="4552933"/>
            <a:ext cx="16441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EBF7D91-5134-47CF-A8EF-CCD805B97B5D}"/>
              </a:ext>
            </a:extLst>
          </p:cNvPr>
          <p:cNvCxnSpPr>
            <a:cxnSpLocks/>
          </p:cNvCxnSpPr>
          <p:nvPr/>
        </p:nvCxnSpPr>
        <p:spPr>
          <a:xfrm>
            <a:off x="2874335" y="4283497"/>
            <a:ext cx="29856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464B73-3C92-46D2-A200-E2ABA46FAD97}"/>
              </a:ext>
            </a:extLst>
          </p:cNvPr>
          <p:cNvCxnSpPr>
            <a:cxnSpLocks/>
          </p:cNvCxnSpPr>
          <p:nvPr/>
        </p:nvCxnSpPr>
        <p:spPr>
          <a:xfrm>
            <a:off x="2765821" y="4058377"/>
            <a:ext cx="177428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64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34BFD67-ADB7-4EF7-AE87-19454E64E3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245" y="2623162"/>
            <a:ext cx="4658375" cy="2876951"/>
          </a:xfrm>
          <a:prstGeom prst="rect">
            <a:avLst/>
          </a:prstGeom>
        </p:spPr>
      </p:pic>
      <p:sp>
        <p:nvSpPr>
          <p:cNvPr id="2" name="Title 1">
            <a:extLst>
              <a:ext uri="{FF2B5EF4-FFF2-40B4-BE49-F238E27FC236}">
                <a16:creationId xmlns:a16="http://schemas.microsoft.com/office/drawing/2014/main" id="{295DC791-B77A-4FE1-9309-048BAE817A25}"/>
              </a:ext>
            </a:extLst>
          </p:cNvPr>
          <p:cNvSpPr>
            <a:spLocks noGrp="1"/>
          </p:cNvSpPr>
          <p:nvPr>
            <p:ph type="title"/>
          </p:nvPr>
        </p:nvSpPr>
        <p:spPr/>
        <p:txBody>
          <a:bodyPr/>
          <a:lstStyle/>
          <a:p>
            <a:r>
              <a:rPr lang="en-US" dirty="0"/>
              <a:t>Create New Component</a:t>
            </a:r>
          </a:p>
        </p:txBody>
      </p:sp>
      <p:sp>
        <p:nvSpPr>
          <p:cNvPr id="3" name="Content Placeholder 2">
            <a:extLst>
              <a:ext uri="{FF2B5EF4-FFF2-40B4-BE49-F238E27FC236}">
                <a16:creationId xmlns:a16="http://schemas.microsoft.com/office/drawing/2014/main" id="{767EB0DB-9AA4-4141-967F-552C86EEB19A}"/>
              </a:ext>
            </a:extLst>
          </p:cNvPr>
          <p:cNvSpPr>
            <a:spLocks noGrp="1"/>
          </p:cNvSpPr>
          <p:nvPr>
            <p:ph idx="1"/>
          </p:nvPr>
        </p:nvSpPr>
        <p:spPr>
          <a:xfrm>
            <a:off x="581192" y="2180496"/>
            <a:ext cx="11029615" cy="615867"/>
          </a:xfrm>
        </p:spPr>
        <p:txBody>
          <a:bodyPr/>
          <a:lstStyle/>
          <a:p>
            <a:r>
              <a:rPr lang="en-US" dirty="0"/>
              <a:t>ng generate component user-list</a:t>
            </a:r>
          </a:p>
        </p:txBody>
      </p:sp>
      <p:pic>
        <p:nvPicPr>
          <p:cNvPr id="5" name="Picture 4">
            <a:extLst>
              <a:ext uri="{FF2B5EF4-FFF2-40B4-BE49-F238E27FC236}">
                <a16:creationId xmlns:a16="http://schemas.microsoft.com/office/drawing/2014/main" id="{8D73A68F-7BCB-4728-A3A9-D31F4B159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543" y="2796363"/>
            <a:ext cx="3324689" cy="3477110"/>
          </a:xfrm>
          <a:prstGeom prst="rect">
            <a:avLst/>
          </a:prstGeom>
        </p:spPr>
      </p:pic>
      <p:sp>
        <p:nvSpPr>
          <p:cNvPr id="6" name="Right Brace 5">
            <a:extLst>
              <a:ext uri="{FF2B5EF4-FFF2-40B4-BE49-F238E27FC236}">
                <a16:creationId xmlns:a16="http://schemas.microsoft.com/office/drawing/2014/main" id="{4E76D6F1-83BC-4E64-B381-DABB3F2B9FAF}"/>
              </a:ext>
            </a:extLst>
          </p:cNvPr>
          <p:cNvSpPr/>
          <p:nvPr/>
        </p:nvSpPr>
        <p:spPr>
          <a:xfrm>
            <a:off x="3317357" y="3771397"/>
            <a:ext cx="1417019" cy="615867"/>
          </a:xfrm>
          <a:prstGeom prst="rightBrace">
            <a:avLst>
              <a:gd name="adj1" fmla="val 8333"/>
              <a:gd name="adj2" fmla="val 4867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6299F786-B49A-4D03-A806-E6751203C7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5285" y="2623162"/>
            <a:ext cx="2662594" cy="3079974"/>
          </a:xfrm>
          <a:prstGeom prst="rect">
            <a:avLst/>
          </a:prstGeom>
        </p:spPr>
      </p:pic>
      <p:sp>
        <p:nvSpPr>
          <p:cNvPr id="13" name="Rectangle 12">
            <a:extLst>
              <a:ext uri="{FF2B5EF4-FFF2-40B4-BE49-F238E27FC236}">
                <a16:creationId xmlns:a16="http://schemas.microsoft.com/office/drawing/2014/main" id="{32C5B9C2-83D1-40C2-B98F-30704A298344}"/>
              </a:ext>
            </a:extLst>
          </p:cNvPr>
          <p:cNvSpPr/>
          <p:nvPr/>
        </p:nvSpPr>
        <p:spPr>
          <a:xfrm>
            <a:off x="7381402" y="5122884"/>
            <a:ext cx="1966252" cy="394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Register here</a:t>
            </a:r>
          </a:p>
        </p:txBody>
      </p:sp>
      <p:grpSp>
        <p:nvGrpSpPr>
          <p:cNvPr id="18" name="Group 17">
            <a:extLst>
              <a:ext uri="{FF2B5EF4-FFF2-40B4-BE49-F238E27FC236}">
                <a16:creationId xmlns:a16="http://schemas.microsoft.com/office/drawing/2014/main" id="{FB6D0CC1-1EF5-443D-B2DA-A51DE9A9A8AD}"/>
              </a:ext>
            </a:extLst>
          </p:cNvPr>
          <p:cNvGrpSpPr/>
          <p:nvPr/>
        </p:nvGrpSpPr>
        <p:grpSpPr>
          <a:xfrm>
            <a:off x="5794520" y="5592564"/>
            <a:ext cx="4686954" cy="1079560"/>
            <a:chOff x="4734376" y="5500113"/>
            <a:chExt cx="4686954" cy="1079560"/>
          </a:xfrm>
        </p:grpSpPr>
        <p:pic>
          <p:nvPicPr>
            <p:cNvPr id="15" name="Picture 14">
              <a:extLst>
                <a:ext uri="{FF2B5EF4-FFF2-40B4-BE49-F238E27FC236}">
                  <a16:creationId xmlns:a16="http://schemas.microsoft.com/office/drawing/2014/main" id="{04019FD4-BE5A-465C-85C5-A924C705E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4376" y="5855672"/>
              <a:ext cx="4686954" cy="724001"/>
            </a:xfrm>
            <a:prstGeom prst="rect">
              <a:avLst/>
            </a:prstGeom>
          </p:spPr>
        </p:pic>
        <p:pic>
          <p:nvPicPr>
            <p:cNvPr id="17" name="Picture 16">
              <a:extLst>
                <a:ext uri="{FF2B5EF4-FFF2-40B4-BE49-F238E27FC236}">
                  <a16:creationId xmlns:a16="http://schemas.microsoft.com/office/drawing/2014/main" id="{BF573701-2AF9-46F1-B0AF-8346A3B879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3394" y="5500113"/>
              <a:ext cx="2114845" cy="352474"/>
            </a:xfrm>
            <a:prstGeom prst="rect">
              <a:avLst/>
            </a:prstGeom>
          </p:spPr>
        </p:pic>
      </p:grpSp>
      <p:cxnSp>
        <p:nvCxnSpPr>
          <p:cNvPr id="11" name="Straight Arrow Connector 10">
            <a:extLst>
              <a:ext uri="{FF2B5EF4-FFF2-40B4-BE49-F238E27FC236}">
                <a16:creationId xmlns:a16="http://schemas.microsoft.com/office/drawing/2014/main" id="{A01B9B2B-7BCE-4184-B606-0C705811A4E8}"/>
              </a:ext>
            </a:extLst>
          </p:cNvPr>
          <p:cNvCxnSpPr>
            <a:cxnSpLocks/>
          </p:cNvCxnSpPr>
          <p:nvPr/>
        </p:nvCxnSpPr>
        <p:spPr>
          <a:xfrm flipV="1">
            <a:off x="2439877" y="4784651"/>
            <a:ext cx="7490932" cy="1347693"/>
          </a:xfrm>
          <a:prstGeom prst="straightConnector1">
            <a:avLst/>
          </a:prstGeom>
          <a:ln w="57150">
            <a:solidFill>
              <a:schemeClr val="accent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B7342CB0-388C-4343-AB0D-CE5DCE1AC184}"/>
              </a:ext>
            </a:extLst>
          </p:cNvPr>
          <p:cNvCxnSpPr>
            <a:cxnSpLocks/>
          </p:cNvCxnSpPr>
          <p:nvPr/>
        </p:nvCxnSpPr>
        <p:spPr>
          <a:xfrm rot="16200000" flipH="1">
            <a:off x="6795303" y="4550632"/>
            <a:ext cx="2155767" cy="1144504"/>
          </a:xfrm>
          <a:prstGeom prst="bentConnector3">
            <a:avLst>
              <a:gd name="adj1" fmla="val 185"/>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55715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Dividend</Template>
  <TotalTime>1416</TotalTime>
  <Words>394</Words>
  <Application>Microsoft Office PowerPoint</Application>
  <PresentationFormat>Widescreen</PresentationFormat>
  <Paragraphs>102</Paragraphs>
  <Slides>43</Slides>
  <Notes>0</Notes>
  <HiddenSlides>1</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Gill Sans MT</vt:lpstr>
      <vt:lpstr>Nunito</vt:lpstr>
      <vt:lpstr>Wingdings 2</vt:lpstr>
      <vt:lpstr>Dividend</vt:lpstr>
      <vt:lpstr>Angular </vt:lpstr>
      <vt:lpstr>What is Angular</vt:lpstr>
      <vt:lpstr>PowerPoint Presentation</vt:lpstr>
      <vt:lpstr>Setup and installation</vt:lpstr>
      <vt:lpstr>Files and Folder Structure</vt:lpstr>
      <vt:lpstr>What is Interpolation</vt:lpstr>
      <vt:lpstr>Angular CLI &amp; important Commands</vt:lpstr>
      <vt:lpstr>Component</vt:lpstr>
      <vt:lpstr>Create New Component</vt:lpstr>
      <vt:lpstr>Events in angular</vt:lpstr>
      <vt:lpstr>Property Binding</vt:lpstr>
      <vt:lpstr>If else condition</vt:lpstr>
      <vt:lpstr>If else condition (Continue)</vt:lpstr>
      <vt:lpstr>If else condition (Continue)</vt:lpstr>
      <vt:lpstr> Multiple condition or else if</vt:lpstr>
      <vt:lpstr>Switch case</vt:lpstr>
      <vt:lpstr>For Loop | *ngFor</vt:lpstr>
      <vt:lpstr>Nested Loop</vt:lpstr>
      <vt:lpstr>Bootstrap with angular</vt:lpstr>
      <vt:lpstr>Basic Form (two-way binding)</vt:lpstr>
      <vt:lpstr>PowerPoint Presentation</vt:lpstr>
      <vt:lpstr>Pipes in angular</vt:lpstr>
      <vt:lpstr>PowerPoint Presentation</vt:lpstr>
      <vt:lpstr>Make custom pipes (Product search Work)</vt:lpstr>
      <vt:lpstr>PowerPoint Presentation</vt:lpstr>
      <vt:lpstr>Make To do List</vt:lpstr>
      <vt:lpstr>Routing</vt:lpstr>
      <vt:lpstr>CRUD Operation in Angular</vt:lpstr>
      <vt:lpstr>PowerPoint Presentation</vt:lpstr>
      <vt:lpstr>PowerPoint Presentation</vt:lpstr>
      <vt:lpstr>PowerPoint Presentation</vt:lpstr>
      <vt:lpstr>Insert Operation Via JSOn Server</vt:lpstr>
      <vt:lpstr>Create Own Inputs  Values  Add in db.json file</vt:lpstr>
      <vt:lpstr>Create Service to Post the data in JSON API DB</vt:lpstr>
      <vt:lpstr>Step:01 </vt:lpstr>
      <vt:lpstr>Code In Service </vt:lpstr>
      <vt:lpstr>Show User </vt:lpstr>
      <vt:lpstr>Show User data</vt:lpstr>
      <vt:lpstr>Delete Work</vt:lpstr>
      <vt:lpstr>Update Work </vt:lpstr>
      <vt:lpstr>PowerPoint Presentation</vt:lpstr>
      <vt:lpstr>PowerPoint Presentation</vt:lpstr>
      <vt:lpstr>Video CRUD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JS</dc:title>
  <dc:creator>Marium</dc:creator>
  <cp:lastModifiedBy>Marium</cp:lastModifiedBy>
  <cp:revision>219</cp:revision>
  <dcterms:created xsi:type="dcterms:W3CDTF">2023-11-28T07:46:02Z</dcterms:created>
  <dcterms:modified xsi:type="dcterms:W3CDTF">2023-12-23T05:38:09Z</dcterms:modified>
</cp:coreProperties>
</file>